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 id="2147483689" r:id="rId3"/>
    <p:sldMasterId id="2147483715" r:id="rId4"/>
  </p:sldMasterIdLst>
  <p:sldIdLst>
    <p:sldId id="256" r:id="rId5"/>
    <p:sldId id="257" r:id="rId6"/>
    <p:sldId id="258" r:id="rId7"/>
    <p:sldId id="259" r:id="rId8"/>
    <p:sldId id="260" r:id="rId9"/>
    <p:sldId id="261" r:id="rId10"/>
    <p:sldId id="262"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5" Type="http://schemas.openxmlformats.org/officeDocument/2006/relationships/hyperlink" Target="https://stories.freepik.com/" TargetMode="External"/><Relationship Id="rId4" Type="http://schemas.openxmlformats.org/officeDocument/2006/relationships/hyperlink" Target="http://bit.ly/2TtBDfr" TargetMode="Externa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3.xml"/><Relationship Id="rId4" Type="http://schemas.openxmlformats.org/officeDocument/2006/relationships/hyperlink" Target="http://bit.ly/2TtBDfr" TargetMode="Externa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PENING SLIDE" type="obj">
  <p:cSld name="OPENING SLIDE">
    <p:bg>
      <p:bgPr>
        <a:solidFill>
          <a:srgbClr val="43434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title"/>
          </p:nvPr>
        </p:nvSpPr>
        <p:spPr>
          <a:xfrm>
            <a:off x="720100" y="3050300"/>
            <a:ext cx="5633100" cy="1358400"/>
          </a:xfrm>
          <a:prstGeom prst="rect">
            <a:avLst/>
          </a:prstGeom>
          <a:noFill/>
          <a:ln>
            <a:noFill/>
          </a:ln>
        </p:spPr>
        <p:txBody>
          <a:bodyPr spcFirstLastPara="1" wrap="square" lIns="0" tIns="0" rIns="0" bIns="0" anchor="b" anchorCtr="0">
            <a:noAutofit/>
          </a:bodyPr>
          <a:lstStyle>
            <a:lvl1pPr lvl="0">
              <a:spcBef>
                <a:spcPts val="0"/>
              </a:spcBef>
              <a:spcAft>
                <a:spcPts val="0"/>
              </a:spcAft>
              <a:buClr>
                <a:srgbClr val="FFC39F"/>
              </a:buClr>
              <a:buSzPts val="6000"/>
              <a:buNone/>
              <a:defRPr sz="6000" i="0">
                <a:solidFill>
                  <a:srgbClr val="FFC39F"/>
                </a:solidFill>
              </a:defRPr>
            </a:lvl1pPr>
            <a:lvl2pPr lvl="1">
              <a:spcBef>
                <a:spcPts val="0"/>
              </a:spcBef>
              <a:spcAft>
                <a:spcPts val="0"/>
              </a:spcAft>
              <a:buClr>
                <a:srgbClr val="FFC39F"/>
              </a:buClr>
              <a:buSzPts val="3300"/>
              <a:buNone/>
              <a:defRPr sz="3300">
                <a:solidFill>
                  <a:srgbClr val="FFC39F"/>
                </a:solidFill>
              </a:defRPr>
            </a:lvl2pPr>
            <a:lvl3pPr lvl="2">
              <a:spcBef>
                <a:spcPts val="0"/>
              </a:spcBef>
              <a:spcAft>
                <a:spcPts val="0"/>
              </a:spcAft>
              <a:buClr>
                <a:srgbClr val="FFC39F"/>
              </a:buClr>
              <a:buSzPts val="3300"/>
              <a:buNone/>
              <a:defRPr sz="3300">
                <a:solidFill>
                  <a:srgbClr val="FFC39F"/>
                </a:solidFill>
              </a:defRPr>
            </a:lvl3pPr>
            <a:lvl4pPr lvl="3">
              <a:spcBef>
                <a:spcPts val="0"/>
              </a:spcBef>
              <a:spcAft>
                <a:spcPts val="0"/>
              </a:spcAft>
              <a:buClr>
                <a:srgbClr val="FFC39F"/>
              </a:buClr>
              <a:buSzPts val="3300"/>
              <a:buNone/>
              <a:defRPr sz="3300">
                <a:solidFill>
                  <a:srgbClr val="FFC39F"/>
                </a:solidFill>
              </a:defRPr>
            </a:lvl4pPr>
            <a:lvl5pPr lvl="4">
              <a:spcBef>
                <a:spcPts val="0"/>
              </a:spcBef>
              <a:spcAft>
                <a:spcPts val="0"/>
              </a:spcAft>
              <a:buClr>
                <a:srgbClr val="FFC39F"/>
              </a:buClr>
              <a:buSzPts val="3300"/>
              <a:buNone/>
              <a:defRPr sz="3300">
                <a:solidFill>
                  <a:srgbClr val="FFC39F"/>
                </a:solidFill>
              </a:defRPr>
            </a:lvl5pPr>
            <a:lvl6pPr lvl="5">
              <a:spcBef>
                <a:spcPts val="0"/>
              </a:spcBef>
              <a:spcAft>
                <a:spcPts val="0"/>
              </a:spcAft>
              <a:buClr>
                <a:srgbClr val="FFC39F"/>
              </a:buClr>
              <a:buSzPts val="3300"/>
              <a:buNone/>
              <a:defRPr sz="3300">
                <a:solidFill>
                  <a:srgbClr val="FFC39F"/>
                </a:solidFill>
              </a:defRPr>
            </a:lvl6pPr>
            <a:lvl7pPr lvl="6">
              <a:spcBef>
                <a:spcPts val="0"/>
              </a:spcBef>
              <a:spcAft>
                <a:spcPts val="0"/>
              </a:spcAft>
              <a:buClr>
                <a:srgbClr val="FFC39F"/>
              </a:buClr>
              <a:buSzPts val="3300"/>
              <a:buNone/>
              <a:defRPr sz="3300">
                <a:solidFill>
                  <a:srgbClr val="FFC39F"/>
                </a:solidFill>
              </a:defRPr>
            </a:lvl7pPr>
            <a:lvl8pPr lvl="7">
              <a:spcBef>
                <a:spcPts val="0"/>
              </a:spcBef>
              <a:spcAft>
                <a:spcPts val="0"/>
              </a:spcAft>
              <a:buClr>
                <a:srgbClr val="FFC39F"/>
              </a:buClr>
              <a:buSzPts val="3300"/>
              <a:buNone/>
              <a:defRPr sz="3300">
                <a:solidFill>
                  <a:srgbClr val="FFC39F"/>
                </a:solidFill>
              </a:defRPr>
            </a:lvl8pPr>
            <a:lvl9pPr lvl="8">
              <a:spcBef>
                <a:spcPts val="0"/>
              </a:spcBef>
              <a:spcAft>
                <a:spcPts val="0"/>
              </a:spcAft>
              <a:buClr>
                <a:srgbClr val="FFC39F"/>
              </a:buClr>
              <a:buSzPts val="3300"/>
              <a:buNone/>
              <a:defRPr sz="3300">
                <a:solidFill>
                  <a:srgbClr val="FFC39F"/>
                </a:solidFill>
              </a:defRPr>
            </a:lvl9pPr>
          </a:lstStyle>
          <a:p>
            <a:r>
              <a:rPr lang="en-US" smtClean="0"/>
              <a:t>Click to edit Master title style</a:t>
            </a:r>
            <a:endParaRPr/>
          </a:p>
        </p:txBody>
      </p:sp>
      <p:sp>
        <p:nvSpPr>
          <p:cNvPr id="10" name="Google Shape;10;p2"/>
          <p:cNvSpPr txBox="1">
            <a:spLocks noGrp="1"/>
          </p:cNvSpPr>
          <p:nvPr>
            <p:ph type="subTitle" idx="1"/>
          </p:nvPr>
        </p:nvSpPr>
        <p:spPr>
          <a:xfrm>
            <a:off x="720100" y="4506000"/>
            <a:ext cx="3756900" cy="1045600"/>
          </a:xfrm>
          <a:prstGeom prst="rect">
            <a:avLst/>
          </a:prstGeom>
        </p:spPr>
        <p:txBody>
          <a:bodyPr spcFirstLastPara="1" wrap="square" lIns="0" tIns="0" rIns="0" bIns="0" anchor="t" anchorCtr="0">
            <a:noAutofit/>
          </a:bodyPr>
          <a:lstStyle>
            <a:lvl1pPr lvl="0">
              <a:spcBef>
                <a:spcPts val="0"/>
              </a:spcBef>
              <a:spcAft>
                <a:spcPts val="0"/>
              </a:spcAft>
              <a:buNone/>
              <a:defRPr sz="1100">
                <a:solidFill>
                  <a:srgbClr val="FFC39F"/>
                </a:solidFill>
              </a:defRPr>
            </a:lvl1pPr>
            <a:lvl2pPr lvl="1">
              <a:spcBef>
                <a:spcPts val="0"/>
              </a:spcBef>
              <a:spcAft>
                <a:spcPts val="0"/>
              </a:spcAft>
              <a:buNone/>
              <a:defRPr sz="1100">
                <a:solidFill>
                  <a:srgbClr val="FFC39F"/>
                </a:solidFill>
              </a:defRPr>
            </a:lvl2pPr>
            <a:lvl3pPr lvl="2">
              <a:spcBef>
                <a:spcPts val="0"/>
              </a:spcBef>
              <a:spcAft>
                <a:spcPts val="0"/>
              </a:spcAft>
              <a:buNone/>
              <a:defRPr sz="1100">
                <a:solidFill>
                  <a:srgbClr val="FFC39F"/>
                </a:solidFill>
              </a:defRPr>
            </a:lvl3pPr>
            <a:lvl4pPr lvl="3">
              <a:spcBef>
                <a:spcPts val="0"/>
              </a:spcBef>
              <a:spcAft>
                <a:spcPts val="0"/>
              </a:spcAft>
              <a:buNone/>
              <a:defRPr sz="1100">
                <a:solidFill>
                  <a:srgbClr val="FFC39F"/>
                </a:solidFill>
              </a:defRPr>
            </a:lvl4pPr>
            <a:lvl5pPr lvl="4">
              <a:spcBef>
                <a:spcPts val="0"/>
              </a:spcBef>
              <a:spcAft>
                <a:spcPts val="0"/>
              </a:spcAft>
              <a:buNone/>
              <a:defRPr sz="1100">
                <a:solidFill>
                  <a:srgbClr val="FFC39F"/>
                </a:solidFill>
              </a:defRPr>
            </a:lvl5pPr>
            <a:lvl6pPr lvl="5">
              <a:spcBef>
                <a:spcPts val="0"/>
              </a:spcBef>
              <a:spcAft>
                <a:spcPts val="0"/>
              </a:spcAft>
              <a:buNone/>
              <a:defRPr sz="1100">
                <a:solidFill>
                  <a:srgbClr val="FFC39F"/>
                </a:solidFill>
              </a:defRPr>
            </a:lvl6pPr>
            <a:lvl7pPr lvl="6">
              <a:spcBef>
                <a:spcPts val="0"/>
              </a:spcBef>
              <a:spcAft>
                <a:spcPts val="0"/>
              </a:spcAft>
              <a:buNone/>
              <a:defRPr sz="1100">
                <a:solidFill>
                  <a:srgbClr val="FFC39F"/>
                </a:solidFill>
              </a:defRPr>
            </a:lvl7pPr>
            <a:lvl8pPr lvl="7">
              <a:spcBef>
                <a:spcPts val="0"/>
              </a:spcBef>
              <a:spcAft>
                <a:spcPts val="0"/>
              </a:spcAft>
              <a:buNone/>
              <a:defRPr sz="1100">
                <a:solidFill>
                  <a:srgbClr val="FFC39F"/>
                </a:solidFill>
              </a:defRPr>
            </a:lvl8pPr>
            <a:lvl9pPr lvl="8">
              <a:spcBef>
                <a:spcPts val="0"/>
              </a:spcBef>
              <a:spcAft>
                <a:spcPts val="0"/>
              </a:spcAft>
              <a:buNone/>
              <a:defRPr sz="1100">
                <a:solidFill>
                  <a:srgbClr val="FFC39F"/>
                </a:solidFill>
              </a:defRPr>
            </a:lvl9pPr>
          </a:lstStyle>
          <a:p>
            <a:r>
              <a:rPr lang="en-US" smtClean="0"/>
              <a:t>Click to edit Master subtitle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mp; TEXT 1">
  <p:cSld name="TITLE &amp; TEXT 1">
    <p:bg>
      <p:bgPr>
        <a:solidFill>
          <a:srgbClr val="434343"/>
        </a:solidFill>
        <a:effectLst/>
      </p:bgPr>
    </p:bg>
    <p:spTree>
      <p:nvGrpSpPr>
        <p:cNvPr id="1" name="Shape 55"/>
        <p:cNvGrpSpPr/>
        <p:nvPr/>
      </p:nvGrpSpPr>
      <p:grpSpPr>
        <a:xfrm>
          <a:off x="0" y="0"/>
          <a:ext cx="0" cy="0"/>
          <a:chOff x="0" y="0"/>
          <a:chExt cx="0" cy="0"/>
        </a:xfrm>
      </p:grpSpPr>
      <p:sp>
        <p:nvSpPr>
          <p:cNvPr id="56" name="Google Shape;56;p11"/>
          <p:cNvSpPr txBox="1">
            <a:spLocks noGrp="1"/>
          </p:cNvSpPr>
          <p:nvPr>
            <p:ph type="title"/>
          </p:nvPr>
        </p:nvSpPr>
        <p:spPr>
          <a:xfrm flipH="1">
            <a:off x="4279199" y="2412367"/>
            <a:ext cx="4047900" cy="821600"/>
          </a:xfrm>
          <a:prstGeom prst="rect">
            <a:avLst/>
          </a:prstGeom>
          <a:noFill/>
          <a:ln>
            <a:noFill/>
          </a:ln>
        </p:spPr>
        <p:txBody>
          <a:bodyPr spcFirstLastPara="1" wrap="square" lIns="0" tIns="0" rIns="0" bIns="0" anchor="b" anchorCtr="0">
            <a:noAutofit/>
          </a:bodyPr>
          <a:lstStyle>
            <a:lvl1pPr lvl="0" algn="r" rtl="0">
              <a:spcBef>
                <a:spcPts val="0"/>
              </a:spcBef>
              <a:spcAft>
                <a:spcPts val="0"/>
              </a:spcAft>
              <a:buClr>
                <a:srgbClr val="FFC39F"/>
              </a:buClr>
              <a:buSzPts val="3300"/>
              <a:buNone/>
              <a:defRPr i="0">
                <a:solidFill>
                  <a:srgbClr val="FFC39F"/>
                </a:solidFill>
              </a:defRPr>
            </a:lvl1pPr>
            <a:lvl2pPr lvl="1" algn="r" rtl="0">
              <a:spcBef>
                <a:spcPts val="0"/>
              </a:spcBef>
              <a:spcAft>
                <a:spcPts val="0"/>
              </a:spcAft>
              <a:buClr>
                <a:srgbClr val="FFC39F"/>
              </a:buClr>
              <a:buSzPts val="2500"/>
              <a:buNone/>
              <a:defRPr sz="2500">
                <a:solidFill>
                  <a:srgbClr val="FFC39F"/>
                </a:solidFill>
              </a:defRPr>
            </a:lvl2pPr>
            <a:lvl3pPr lvl="2" algn="r" rtl="0">
              <a:spcBef>
                <a:spcPts val="0"/>
              </a:spcBef>
              <a:spcAft>
                <a:spcPts val="0"/>
              </a:spcAft>
              <a:buClr>
                <a:srgbClr val="FFC39F"/>
              </a:buClr>
              <a:buSzPts val="2500"/>
              <a:buNone/>
              <a:defRPr sz="2500">
                <a:solidFill>
                  <a:srgbClr val="FFC39F"/>
                </a:solidFill>
              </a:defRPr>
            </a:lvl3pPr>
            <a:lvl4pPr lvl="3" algn="r" rtl="0">
              <a:spcBef>
                <a:spcPts val="0"/>
              </a:spcBef>
              <a:spcAft>
                <a:spcPts val="0"/>
              </a:spcAft>
              <a:buClr>
                <a:srgbClr val="FFC39F"/>
              </a:buClr>
              <a:buSzPts val="2500"/>
              <a:buNone/>
              <a:defRPr sz="2500">
                <a:solidFill>
                  <a:srgbClr val="FFC39F"/>
                </a:solidFill>
              </a:defRPr>
            </a:lvl4pPr>
            <a:lvl5pPr lvl="4" algn="r" rtl="0">
              <a:spcBef>
                <a:spcPts val="0"/>
              </a:spcBef>
              <a:spcAft>
                <a:spcPts val="0"/>
              </a:spcAft>
              <a:buClr>
                <a:srgbClr val="FFC39F"/>
              </a:buClr>
              <a:buSzPts val="2500"/>
              <a:buNone/>
              <a:defRPr sz="2500">
                <a:solidFill>
                  <a:srgbClr val="FFC39F"/>
                </a:solidFill>
              </a:defRPr>
            </a:lvl5pPr>
            <a:lvl6pPr lvl="5" algn="r" rtl="0">
              <a:spcBef>
                <a:spcPts val="0"/>
              </a:spcBef>
              <a:spcAft>
                <a:spcPts val="0"/>
              </a:spcAft>
              <a:buClr>
                <a:srgbClr val="FFC39F"/>
              </a:buClr>
              <a:buSzPts val="2500"/>
              <a:buNone/>
              <a:defRPr sz="2500">
                <a:solidFill>
                  <a:srgbClr val="FFC39F"/>
                </a:solidFill>
              </a:defRPr>
            </a:lvl6pPr>
            <a:lvl7pPr lvl="6" algn="r" rtl="0">
              <a:spcBef>
                <a:spcPts val="0"/>
              </a:spcBef>
              <a:spcAft>
                <a:spcPts val="0"/>
              </a:spcAft>
              <a:buClr>
                <a:srgbClr val="FFC39F"/>
              </a:buClr>
              <a:buSzPts val="2500"/>
              <a:buNone/>
              <a:defRPr sz="2500">
                <a:solidFill>
                  <a:srgbClr val="FFC39F"/>
                </a:solidFill>
              </a:defRPr>
            </a:lvl7pPr>
            <a:lvl8pPr lvl="7" algn="r" rtl="0">
              <a:spcBef>
                <a:spcPts val="0"/>
              </a:spcBef>
              <a:spcAft>
                <a:spcPts val="0"/>
              </a:spcAft>
              <a:buClr>
                <a:srgbClr val="FFC39F"/>
              </a:buClr>
              <a:buSzPts val="2500"/>
              <a:buNone/>
              <a:defRPr sz="2500">
                <a:solidFill>
                  <a:srgbClr val="FFC39F"/>
                </a:solidFill>
              </a:defRPr>
            </a:lvl8pPr>
            <a:lvl9pPr lvl="8" algn="r" rtl="0">
              <a:spcBef>
                <a:spcPts val="0"/>
              </a:spcBef>
              <a:spcAft>
                <a:spcPts val="0"/>
              </a:spcAft>
              <a:buClr>
                <a:srgbClr val="FFC39F"/>
              </a:buClr>
              <a:buSzPts val="2500"/>
              <a:buNone/>
              <a:defRPr sz="2500">
                <a:solidFill>
                  <a:srgbClr val="FFC39F"/>
                </a:solidFill>
              </a:defRPr>
            </a:lvl9pPr>
          </a:lstStyle>
          <a:p>
            <a:r>
              <a:rPr lang="en-US" smtClean="0"/>
              <a:t>Click to edit Master title style</a:t>
            </a:r>
            <a:endParaRPr/>
          </a:p>
        </p:txBody>
      </p:sp>
      <p:sp>
        <p:nvSpPr>
          <p:cNvPr id="57" name="Google Shape;57;p11"/>
          <p:cNvSpPr txBox="1">
            <a:spLocks noGrp="1"/>
          </p:cNvSpPr>
          <p:nvPr>
            <p:ph type="subTitle" idx="1"/>
          </p:nvPr>
        </p:nvSpPr>
        <p:spPr>
          <a:xfrm flipH="1">
            <a:off x="5937600" y="3344867"/>
            <a:ext cx="2389500" cy="473600"/>
          </a:xfrm>
          <a:prstGeom prst="rect">
            <a:avLst/>
          </a:prstGeom>
        </p:spPr>
        <p:txBody>
          <a:bodyPr spcFirstLastPara="1" wrap="square" lIns="0" tIns="0" rIns="0" bIns="0" anchor="t" anchorCtr="0">
            <a:noAutofit/>
          </a:bodyPr>
          <a:lstStyle>
            <a:lvl1pPr lvl="0" algn="r" rtl="0">
              <a:spcBef>
                <a:spcPts val="0"/>
              </a:spcBef>
              <a:spcAft>
                <a:spcPts val="0"/>
              </a:spcAft>
              <a:buNone/>
              <a:defRPr sz="1100">
                <a:solidFill>
                  <a:srgbClr val="FFC39F"/>
                </a:solidFill>
              </a:defRPr>
            </a:lvl1pPr>
            <a:lvl2pPr lvl="1" algn="r" rtl="0">
              <a:spcBef>
                <a:spcPts val="0"/>
              </a:spcBef>
              <a:spcAft>
                <a:spcPts val="0"/>
              </a:spcAft>
              <a:buNone/>
              <a:defRPr sz="600">
                <a:solidFill>
                  <a:srgbClr val="FFC39F"/>
                </a:solidFill>
              </a:defRPr>
            </a:lvl2pPr>
            <a:lvl3pPr lvl="2" algn="r" rtl="0">
              <a:spcBef>
                <a:spcPts val="0"/>
              </a:spcBef>
              <a:spcAft>
                <a:spcPts val="0"/>
              </a:spcAft>
              <a:buNone/>
              <a:defRPr sz="600">
                <a:solidFill>
                  <a:srgbClr val="FFC39F"/>
                </a:solidFill>
              </a:defRPr>
            </a:lvl3pPr>
            <a:lvl4pPr lvl="3" algn="r" rtl="0">
              <a:spcBef>
                <a:spcPts val="0"/>
              </a:spcBef>
              <a:spcAft>
                <a:spcPts val="0"/>
              </a:spcAft>
              <a:buNone/>
              <a:defRPr sz="600">
                <a:solidFill>
                  <a:srgbClr val="FFC39F"/>
                </a:solidFill>
              </a:defRPr>
            </a:lvl4pPr>
            <a:lvl5pPr lvl="4" algn="r" rtl="0">
              <a:spcBef>
                <a:spcPts val="0"/>
              </a:spcBef>
              <a:spcAft>
                <a:spcPts val="0"/>
              </a:spcAft>
              <a:buNone/>
              <a:defRPr sz="600">
                <a:solidFill>
                  <a:srgbClr val="FFC39F"/>
                </a:solidFill>
              </a:defRPr>
            </a:lvl5pPr>
            <a:lvl6pPr lvl="5" algn="r" rtl="0">
              <a:spcBef>
                <a:spcPts val="0"/>
              </a:spcBef>
              <a:spcAft>
                <a:spcPts val="0"/>
              </a:spcAft>
              <a:buNone/>
              <a:defRPr sz="600">
                <a:solidFill>
                  <a:srgbClr val="FFC39F"/>
                </a:solidFill>
              </a:defRPr>
            </a:lvl6pPr>
            <a:lvl7pPr lvl="6" algn="r" rtl="0">
              <a:spcBef>
                <a:spcPts val="0"/>
              </a:spcBef>
              <a:spcAft>
                <a:spcPts val="0"/>
              </a:spcAft>
              <a:buNone/>
              <a:defRPr sz="600">
                <a:solidFill>
                  <a:srgbClr val="FFC39F"/>
                </a:solidFill>
              </a:defRPr>
            </a:lvl7pPr>
            <a:lvl8pPr lvl="7" algn="r" rtl="0">
              <a:spcBef>
                <a:spcPts val="0"/>
              </a:spcBef>
              <a:spcAft>
                <a:spcPts val="0"/>
              </a:spcAft>
              <a:buNone/>
              <a:defRPr sz="600">
                <a:solidFill>
                  <a:srgbClr val="FFC39F"/>
                </a:solidFill>
              </a:defRPr>
            </a:lvl8pPr>
            <a:lvl9pPr lvl="8" algn="r" rtl="0">
              <a:spcBef>
                <a:spcPts val="0"/>
              </a:spcBef>
              <a:spcAft>
                <a:spcPts val="0"/>
              </a:spcAft>
              <a:buNone/>
              <a:defRPr sz="600">
                <a:solidFill>
                  <a:srgbClr val="FFC39F"/>
                </a:solidFill>
              </a:defRPr>
            </a:lvl9pPr>
          </a:lstStyle>
          <a:p>
            <a:r>
              <a:rPr lang="en-US" smtClean="0"/>
              <a:t>Click to edit Master subtitle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TEXT">
  <p:cSld name="BIG TEXT">
    <p:bg>
      <p:bgPr>
        <a:solidFill>
          <a:srgbClr val="FFC39F"/>
        </a:solidFill>
        <a:effectLst/>
      </p:bgPr>
    </p:bg>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828549" y="2827200"/>
            <a:ext cx="3211800" cy="1202400"/>
          </a:xfrm>
          <a:prstGeom prst="rect">
            <a:avLst/>
          </a:prstGeom>
        </p:spPr>
        <p:txBody>
          <a:bodyPr spcFirstLastPara="1" wrap="square" lIns="0" tIns="0" rIns="0" bIns="0" anchor="ctr" anchorCtr="0">
            <a:noAutofit/>
          </a:bodyPr>
          <a:lstStyle>
            <a:lvl1pPr lvl="0" rtl="0">
              <a:spcBef>
                <a:spcPts val="0"/>
              </a:spcBef>
              <a:spcAft>
                <a:spcPts val="0"/>
              </a:spcAft>
              <a:buNone/>
              <a:defRPr sz="4800"/>
            </a:lvl1pPr>
            <a:lvl2pPr lvl="1" algn="ctr" rtl="0">
              <a:spcBef>
                <a:spcPts val="0"/>
              </a:spcBef>
              <a:spcAft>
                <a:spcPts val="0"/>
              </a:spcAft>
              <a:buNone/>
              <a:defRPr>
                <a:solidFill>
                  <a:srgbClr val="FF778A"/>
                </a:solidFill>
              </a:defRPr>
            </a:lvl2pPr>
            <a:lvl3pPr lvl="2" algn="ctr" rtl="0">
              <a:spcBef>
                <a:spcPts val="0"/>
              </a:spcBef>
              <a:spcAft>
                <a:spcPts val="0"/>
              </a:spcAft>
              <a:buNone/>
              <a:defRPr>
                <a:solidFill>
                  <a:srgbClr val="FF778A"/>
                </a:solidFill>
              </a:defRPr>
            </a:lvl3pPr>
            <a:lvl4pPr lvl="3" algn="ctr" rtl="0">
              <a:spcBef>
                <a:spcPts val="0"/>
              </a:spcBef>
              <a:spcAft>
                <a:spcPts val="0"/>
              </a:spcAft>
              <a:buNone/>
              <a:defRPr>
                <a:solidFill>
                  <a:srgbClr val="FF778A"/>
                </a:solidFill>
              </a:defRPr>
            </a:lvl4pPr>
            <a:lvl5pPr lvl="4" algn="ctr" rtl="0">
              <a:spcBef>
                <a:spcPts val="0"/>
              </a:spcBef>
              <a:spcAft>
                <a:spcPts val="0"/>
              </a:spcAft>
              <a:buNone/>
              <a:defRPr>
                <a:solidFill>
                  <a:srgbClr val="FF778A"/>
                </a:solidFill>
              </a:defRPr>
            </a:lvl5pPr>
            <a:lvl6pPr lvl="5" algn="ctr" rtl="0">
              <a:spcBef>
                <a:spcPts val="0"/>
              </a:spcBef>
              <a:spcAft>
                <a:spcPts val="0"/>
              </a:spcAft>
              <a:buNone/>
              <a:defRPr>
                <a:solidFill>
                  <a:srgbClr val="FF778A"/>
                </a:solidFill>
              </a:defRPr>
            </a:lvl6pPr>
            <a:lvl7pPr lvl="6" algn="ctr" rtl="0">
              <a:spcBef>
                <a:spcPts val="0"/>
              </a:spcBef>
              <a:spcAft>
                <a:spcPts val="0"/>
              </a:spcAft>
              <a:buNone/>
              <a:defRPr>
                <a:solidFill>
                  <a:srgbClr val="FF778A"/>
                </a:solidFill>
              </a:defRPr>
            </a:lvl7pPr>
            <a:lvl8pPr lvl="7" algn="ctr" rtl="0">
              <a:spcBef>
                <a:spcPts val="0"/>
              </a:spcBef>
              <a:spcAft>
                <a:spcPts val="0"/>
              </a:spcAft>
              <a:buNone/>
              <a:defRPr>
                <a:solidFill>
                  <a:srgbClr val="FF778A"/>
                </a:solidFill>
              </a:defRPr>
            </a:lvl8pPr>
            <a:lvl9pPr lvl="8" algn="ctr" rtl="0">
              <a:spcBef>
                <a:spcPts val="0"/>
              </a:spcBef>
              <a:spcAft>
                <a:spcPts val="0"/>
              </a:spcAft>
              <a:buNone/>
              <a:defRPr>
                <a:solidFill>
                  <a:srgbClr val="FF778A"/>
                </a:solidFill>
              </a:defRPr>
            </a:lvl9pPr>
          </a:lstStyle>
          <a:p>
            <a:r>
              <a:rPr lang="en-US" smtClean="0"/>
              <a:t>Click to edit Master title style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IG TITLE &amp; TEXT">
  <p:cSld name="BIG TITLE &amp; TEXT">
    <p:bg>
      <p:bgPr>
        <a:solidFill>
          <a:srgbClr val="434343"/>
        </a:solidFill>
        <a:effectLst/>
      </p:bgPr>
    </p:bg>
    <p:spTree>
      <p:nvGrpSpPr>
        <p:cNvPr id="1" name="Shape 60"/>
        <p:cNvGrpSpPr/>
        <p:nvPr/>
      </p:nvGrpSpPr>
      <p:grpSpPr>
        <a:xfrm>
          <a:off x="0" y="0"/>
          <a:ext cx="0" cy="0"/>
          <a:chOff x="0" y="0"/>
          <a:chExt cx="0" cy="0"/>
        </a:xfrm>
      </p:grpSpPr>
      <p:sp>
        <p:nvSpPr>
          <p:cNvPr id="61" name="Google Shape;61;p13"/>
          <p:cNvSpPr txBox="1">
            <a:spLocks noGrp="1"/>
          </p:cNvSpPr>
          <p:nvPr>
            <p:ph type="title"/>
          </p:nvPr>
        </p:nvSpPr>
        <p:spPr>
          <a:xfrm>
            <a:off x="1864775" y="3155967"/>
            <a:ext cx="5414700" cy="808400"/>
          </a:xfrm>
          <a:prstGeom prst="rect">
            <a:avLst/>
          </a:prstGeom>
        </p:spPr>
        <p:txBody>
          <a:bodyPr spcFirstLastPara="1" wrap="square" lIns="0" tIns="0" rIns="0" bIns="0" anchor="b" anchorCtr="0">
            <a:noAutofit/>
          </a:bodyPr>
          <a:lstStyle>
            <a:lvl1pPr lvl="0" algn="ctr" rtl="0">
              <a:spcBef>
                <a:spcPts val="0"/>
              </a:spcBef>
              <a:spcAft>
                <a:spcPts val="0"/>
              </a:spcAft>
              <a:buNone/>
              <a:defRPr sz="7200">
                <a:solidFill>
                  <a:srgbClr val="FFC39F"/>
                </a:solidFill>
              </a:defRPr>
            </a:lvl1pPr>
            <a:lvl2pPr lvl="1" algn="ctr" rtl="0">
              <a:spcBef>
                <a:spcPts val="0"/>
              </a:spcBef>
              <a:spcAft>
                <a:spcPts val="0"/>
              </a:spcAft>
              <a:buNone/>
              <a:defRPr sz="7200">
                <a:solidFill>
                  <a:srgbClr val="FFC39F"/>
                </a:solidFill>
              </a:defRPr>
            </a:lvl2pPr>
            <a:lvl3pPr lvl="2" algn="ctr" rtl="0">
              <a:spcBef>
                <a:spcPts val="0"/>
              </a:spcBef>
              <a:spcAft>
                <a:spcPts val="0"/>
              </a:spcAft>
              <a:buNone/>
              <a:defRPr sz="7200">
                <a:solidFill>
                  <a:srgbClr val="FFC39F"/>
                </a:solidFill>
              </a:defRPr>
            </a:lvl3pPr>
            <a:lvl4pPr lvl="3" algn="ctr" rtl="0">
              <a:spcBef>
                <a:spcPts val="0"/>
              </a:spcBef>
              <a:spcAft>
                <a:spcPts val="0"/>
              </a:spcAft>
              <a:buNone/>
              <a:defRPr sz="7200">
                <a:solidFill>
                  <a:srgbClr val="FFC39F"/>
                </a:solidFill>
              </a:defRPr>
            </a:lvl4pPr>
            <a:lvl5pPr lvl="4" algn="ctr" rtl="0">
              <a:spcBef>
                <a:spcPts val="0"/>
              </a:spcBef>
              <a:spcAft>
                <a:spcPts val="0"/>
              </a:spcAft>
              <a:buNone/>
              <a:defRPr sz="7200">
                <a:solidFill>
                  <a:srgbClr val="FFC39F"/>
                </a:solidFill>
              </a:defRPr>
            </a:lvl5pPr>
            <a:lvl6pPr lvl="5" algn="ctr" rtl="0">
              <a:spcBef>
                <a:spcPts val="0"/>
              </a:spcBef>
              <a:spcAft>
                <a:spcPts val="0"/>
              </a:spcAft>
              <a:buNone/>
              <a:defRPr sz="7200">
                <a:solidFill>
                  <a:srgbClr val="FFC39F"/>
                </a:solidFill>
              </a:defRPr>
            </a:lvl6pPr>
            <a:lvl7pPr lvl="6" algn="ctr" rtl="0">
              <a:spcBef>
                <a:spcPts val="0"/>
              </a:spcBef>
              <a:spcAft>
                <a:spcPts val="0"/>
              </a:spcAft>
              <a:buNone/>
              <a:defRPr sz="7200">
                <a:solidFill>
                  <a:srgbClr val="FFC39F"/>
                </a:solidFill>
              </a:defRPr>
            </a:lvl7pPr>
            <a:lvl8pPr lvl="7" algn="ctr" rtl="0">
              <a:spcBef>
                <a:spcPts val="0"/>
              </a:spcBef>
              <a:spcAft>
                <a:spcPts val="0"/>
              </a:spcAft>
              <a:buNone/>
              <a:defRPr sz="7200">
                <a:solidFill>
                  <a:srgbClr val="FFC39F"/>
                </a:solidFill>
              </a:defRPr>
            </a:lvl8pPr>
            <a:lvl9pPr lvl="8" algn="ctr" rtl="0">
              <a:spcBef>
                <a:spcPts val="0"/>
              </a:spcBef>
              <a:spcAft>
                <a:spcPts val="0"/>
              </a:spcAft>
              <a:buNone/>
              <a:defRPr sz="7200">
                <a:solidFill>
                  <a:srgbClr val="FFC39F"/>
                </a:solidFill>
              </a:defRPr>
            </a:lvl9pPr>
          </a:lstStyle>
          <a:p>
            <a:r>
              <a:rPr lang="en-US" smtClean="0"/>
              <a:t>Click to edit Master title style</a:t>
            </a:r>
            <a:endParaRPr/>
          </a:p>
        </p:txBody>
      </p:sp>
      <p:sp>
        <p:nvSpPr>
          <p:cNvPr id="62" name="Google Shape;62;p13"/>
          <p:cNvSpPr txBox="1">
            <a:spLocks noGrp="1"/>
          </p:cNvSpPr>
          <p:nvPr>
            <p:ph type="subTitle" idx="1"/>
          </p:nvPr>
        </p:nvSpPr>
        <p:spPr>
          <a:xfrm>
            <a:off x="1864775" y="4086167"/>
            <a:ext cx="5414400" cy="932000"/>
          </a:xfrm>
          <a:prstGeom prst="rect">
            <a:avLst/>
          </a:prstGeom>
        </p:spPr>
        <p:txBody>
          <a:bodyPr spcFirstLastPara="1" wrap="square" lIns="0" tIns="0" rIns="0" bIns="0" anchor="t" anchorCtr="0">
            <a:noAutofit/>
          </a:bodyPr>
          <a:lstStyle>
            <a:lvl1pPr lvl="0" algn="ctr" rtl="0">
              <a:spcBef>
                <a:spcPts val="0"/>
              </a:spcBef>
              <a:spcAft>
                <a:spcPts val="0"/>
              </a:spcAft>
              <a:buNone/>
              <a:defRPr>
                <a:solidFill>
                  <a:srgbClr val="FFC39F"/>
                </a:solidFill>
              </a:defRPr>
            </a:lvl1pPr>
            <a:lvl2pPr lvl="1" algn="ctr" rtl="0">
              <a:spcBef>
                <a:spcPts val="0"/>
              </a:spcBef>
              <a:spcAft>
                <a:spcPts val="0"/>
              </a:spcAft>
              <a:buNone/>
              <a:defRPr>
                <a:solidFill>
                  <a:srgbClr val="FFC39F"/>
                </a:solidFill>
              </a:defRPr>
            </a:lvl2pPr>
            <a:lvl3pPr lvl="2" algn="ctr" rtl="0">
              <a:spcBef>
                <a:spcPts val="0"/>
              </a:spcBef>
              <a:spcAft>
                <a:spcPts val="0"/>
              </a:spcAft>
              <a:buNone/>
              <a:defRPr>
                <a:solidFill>
                  <a:srgbClr val="FFC39F"/>
                </a:solidFill>
              </a:defRPr>
            </a:lvl3pPr>
            <a:lvl4pPr lvl="3" algn="ctr" rtl="0">
              <a:spcBef>
                <a:spcPts val="0"/>
              </a:spcBef>
              <a:spcAft>
                <a:spcPts val="0"/>
              </a:spcAft>
              <a:buNone/>
              <a:defRPr>
                <a:solidFill>
                  <a:srgbClr val="FFC39F"/>
                </a:solidFill>
              </a:defRPr>
            </a:lvl4pPr>
            <a:lvl5pPr lvl="4" algn="ctr" rtl="0">
              <a:spcBef>
                <a:spcPts val="0"/>
              </a:spcBef>
              <a:spcAft>
                <a:spcPts val="0"/>
              </a:spcAft>
              <a:buNone/>
              <a:defRPr>
                <a:solidFill>
                  <a:srgbClr val="FFC39F"/>
                </a:solidFill>
              </a:defRPr>
            </a:lvl5pPr>
            <a:lvl6pPr lvl="5" algn="ctr" rtl="0">
              <a:spcBef>
                <a:spcPts val="0"/>
              </a:spcBef>
              <a:spcAft>
                <a:spcPts val="0"/>
              </a:spcAft>
              <a:buNone/>
              <a:defRPr>
                <a:solidFill>
                  <a:srgbClr val="FFC39F"/>
                </a:solidFill>
              </a:defRPr>
            </a:lvl6pPr>
            <a:lvl7pPr lvl="6" algn="ctr" rtl="0">
              <a:spcBef>
                <a:spcPts val="0"/>
              </a:spcBef>
              <a:spcAft>
                <a:spcPts val="0"/>
              </a:spcAft>
              <a:buNone/>
              <a:defRPr>
                <a:solidFill>
                  <a:srgbClr val="FFC39F"/>
                </a:solidFill>
              </a:defRPr>
            </a:lvl7pPr>
            <a:lvl8pPr lvl="7" algn="ctr" rtl="0">
              <a:spcBef>
                <a:spcPts val="0"/>
              </a:spcBef>
              <a:spcAft>
                <a:spcPts val="0"/>
              </a:spcAft>
              <a:buNone/>
              <a:defRPr>
                <a:solidFill>
                  <a:srgbClr val="FFC39F"/>
                </a:solidFill>
              </a:defRPr>
            </a:lvl8pPr>
            <a:lvl9pPr lvl="8" algn="ctr" rtl="0">
              <a:spcBef>
                <a:spcPts val="0"/>
              </a:spcBef>
              <a:spcAft>
                <a:spcPts val="0"/>
              </a:spcAft>
              <a:buNone/>
              <a:defRPr>
                <a:solidFill>
                  <a:srgbClr val="FFC39F"/>
                </a:solidFill>
              </a:defRPr>
            </a:lvl9pPr>
          </a:lstStyle>
          <a:p>
            <a:r>
              <a:rPr lang="en-US" smtClean="0"/>
              <a:t>Click to edit Master subtitle style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HEADLINE 1">
  <p:cSld name="HEADLINE 1">
    <p:bg>
      <p:bgPr>
        <a:solidFill>
          <a:srgbClr val="FFC39F"/>
        </a:solidFill>
        <a:effectLst/>
      </p:bgPr>
    </p:bg>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flipH="1">
            <a:off x="1458000" y="4567333"/>
            <a:ext cx="3842700" cy="821600"/>
          </a:xfrm>
          <a:prstGeom prst="rect">
            <a:avLst/>
          </a:prstGeom>
          <a:noFill/>
          <a:ln>
            <a:noFill/>
          </a:ln>
        </p:spPr>
        <p:txBody>
          <a:bodyPr spcFirstLastPara="1" wrap="square" lIns="0" tIns="0" rIns="0" bIns="0" anchor="b" anchorCtr="0">
            <a:noAutofit/>
          </a:bodyPr>
          <a:lstStyle>
            <a:lvl1pPr lvl="0" algn="r" rtl="0">
              <a:spcBef>
                <a:spcPts val="0"/>
              </a:spcBef>
              <a:spcAft>
                <a:spcPts val="0"/>
              </a:spcAft>
              <a:buSzPts val="6000"/>
              <a:buNone/>
              <a:defRPr sz="6000" i="0"/>
            </a:lvl1pPr>
            <a:lvl2pPr lvl="1" algn="r" rtl="0">
              <a:spcBef>
                <a:spcPts val="0"/>
              </a:spcBef>
              <a:spcAft>
                <a:spcPts val="0"/>
              </a:spcAft>
              <a:buSzPts val="6000"/>
              <a:buNone/>
              <a:defRPr sz="6000"/>
            </a:lvl2pPr>
            <a:lvl3pPr lvl="2" algn="r" rtl="0">
              <a:spcBef>
                <a:spcPts val="0"/>
              </a:spcBef>
              <a:spcAft>
                <a:spcPts val="0"/>
              </a:spcAft>
              <a:buSzPts val="6000"/>
              <a:buNone/>
              <a:defRPr sz="6000"/>
            </a:lvl3pPr>
            <a:lvl4pPr lvl="3" algn="r" rtl="0">
              <a:spcBef>
                <a:spcPts val="0"/>
              </a:spcBef>
              <a:spcAft>
                <a:spcPts val="0"/>
              </a:spcAft>
              <a:buSzPts val="6000"/>
              <a:buNone/>
              <a:defRPr sz="6000"/>
            </a:lvl4pPr>
            <a:lvl5pPr lvl="4" algn="r" rtl="0">
              <a:spcBef>
                <a:spcPts val="0"/>
              </a:spcBef>
              <a:spcAft>
                <a:spcPts val="0"/>
              </a:spcAft>
              <a:buSzPts val="6000"/>
              <a:buNone/>
              <a:defRPr sz="6000"/>
            </a:lvl5pPr>
            <a:lvl6pPr lvl="5" algn="r" rtl="0">
              <a:spcBef>
                <a:spcPts val="0"/>
              </a:spcBef>
              <a:spcAft>
                <a:spcPts val="0"/>
              </a:spcAft>
              <a:buSzPts val="6000"/>
              <a:buNone/>
              <a:defRPr sz="6000"/>
            </a:lvl6pPr>
            <a:lvl7pPr lvl="6" algn="r" rtl="0">
              <a:spcBef>
                <a:spcPts val="0"/>
              </a:spcBef>
              <a:spcAft>
                <a:spcPts val="0"/>
              </a:spcAft>
              <a:buSzPts val="6000"/>
              <a:buNone/>
              <a:defRPr sz="6000"/>
            </a:lvl7pPr>
            <a:lvl8pPr lvl="7" algn="r" rtl="0">
              <a:spcBef>
                <a:spcPts val="0"/>
              </a:spcBef>
              <a:spcAft>
                <a:spcPts val="0"/>
              </a:spcAft>
              <a:buSzPts val="6000"/>
              <a:buNone/>
              <a:defRPr sz="6000"/>
            </a:lvl8pPr>
            <a:lvl9pPr lvl="8" algn="r" rtl="0">
              <a:spcBef>
                <a:spcPts val="0"/>
              </a:spcBef>
              <a:spcAft>
                <a:spcPts val="0"/>
              </a:spcAft>
              <a:buSzPts val="6000"/>
              <a:buNone/>
              <a:defRPr sz="6000"/>
            </a:lvl9pPr>
          </a:lstStyle>
          <a:p>
            <a:r>
              <a:rPr lang="en-US" smtClean="0"/>
              <a:t>Click to edit Master title style</a:t>
            </a:r>
            <a:endParaRPr/>
          </a:p>
        </p:txBody>
      </p:sp>
      <p:sp>
        <p:nvSpPr>
          <p:cNvPr id="65" name="Google Shape;65;p14"/>
          <p:cNvSpPr txBox="1">
            <a:spLocks noGrp="1"/>
          </p:cNvSpPr>
          <p:nvPr>
            <p:ph type="subTitle" idx="1"/>
          </p:nvPr>
        </p:nvSpPr>
        <p:spPr>
          <a:xfrm flipH="1">
            <a:off x="2393100" y="5452972"/>
            <a:ext cx="2907600" cy="473600"/>
          </a:xfrm>
          <a:prstGeom prst="rect">
            <a:avLst/>
          </a:prstGeom>
        </p:spPr>
        <p:txBody>
          <a:bodyPr spcFirstLastPara="1" wrap="square" lIns="0" tIns="0" rIns="0" bIns="0" anchor="t" anchorCtr="0">
            <a:noAutofit/>
          </a:bodyPr>
          <a:lstStyle>
            <a:lvl1pPr lvl="0" algn="r" rtl="0">
              <a:spcBef>
                <a:spcPts val="0"/>
              </a:spcBef>
              <a:spcAft>
                <a:spcPts val="0"/>
              </a:spcAft>
              <a:buNone/>
              <a:defRPr/>
            </a:lvl1pPr>
            <a:lvl2pPr lvl="1" algn="r" rtl="0">
              <a:spcBef>
                <a:spcPts val="0"/>
              </a:spcBef>
              <a:spcAft>
                <a:spcPts val="0"/>
              </a:spcAft>
              <a:buNone/>
              <a:defRPr sz="600"/>
            </a:lvl2pPr>
            <a:lvl3pPr lvl="2" algn="r" rtl="0">
              <a:spcBef>
                <a:spcPts val="0"/>
              </a:spcBef>
              <a:spcAft>
                <a:spcPts val="0"/>
              </a:spcAft>
              <a:buNone/>
              <a:defRPr sz="600"/>
            </a:lvl3pPr>
            <a:lvl4pPr lvl="3" algn="r" rtl="0">
              <a:spcBef>
                <a:spcPts val="0"/>
              </a:spcBef>
              <a:spcAft>
                <a:spcPts val="0"/>
              </a:spcAft>
              <a:buNone/>
              <a:defRPr sz="600"/>
            </a:lvl4pPr>
            <a:lvl5pPr lvl="4" algn="r" rtl="0">
              <a:spcBef>
                <a:spcPts val="0"/>
              </a:spcBef>
              <a:spcAft>
                <a:spcPts val="0"/>
              </a:spcAft>
              <a:buNone/>
              <a:defRPr sz="600"/>
            </a:lvl5pPr>
            <a:lvl6pPr lvl="5" algn="r" rtl="0">
              <a:spcBef>
                <a:spcPts val="0"/>
              </a:spcBef>
              <a:spcAft>
                <a:spcPts val="0"/>
              </a:spcAft>
              <a:buNone/>
              <a:defRPr sz="600"/>
            </a:lvl6pPr>
            <a:lvl7pPr lvl="6" algn="r" rtl="0">
              <a:spcBef>
                <a:spcPts val="0"/>
              </a:spcBef>
              <a:spcAft>
                <a:spcPts val="0"/>
              </a:spcAft>
              <a:buNone/>
              <a:defRPr sz="600"/>
            </a:lvl7pPr>
            <a:lvl8pPr lvl="7" algn="r" rtl="0">
              <a:spcBef>
                <a:spcPts val="0"/>
              </a:spcBef>
              <a:spcAft>
                <a:spcPts val="0"/>
              </a:spcAft>
              <a:buNone/>
              <a:defRPr sz="600"/>
            </a:lvl8pPr>
            <a:lvl9pPr lvl="8" algn="r" rtl="0">
              <a:spcBef>
                <a:spcPts val="0"/>
              </a:spcBef>
              <a:spcAft>
                <a:spcPts val="0"/>
              </a:spcAft>
              <a:buNone/>
              <a:defRPr sz="600"/>
            </a:lvl9pPr>
          </a:lstStyle>
          <a:p>
            <a:r>
              <a:rPr lang="en-US" smtClean="0"/>
              <a:t>Click to edit Master subtitle style</a:t>
            </a:r>
            <a:endParaRPr/>
          </a:p>
        </p:txBody>
      </p:sp>
      <p:sp>
        <p:nvSpPr>
          <p:cNvPr id="66" name="Google Shape;66;p14"/>
          <p:cNvSpPr txBox="1">
            <a:spLocks noGrp="1"/>
          </p:cNvSpPr>
          <p:nvPr>
            <p:ph type="title" idx="2" hasCustomPrompt="1"/>
          </p:nvPr>
        </p:nvSpPr>
        <p:spPr>
          <a:xfrm flipH="1">
            <a:off x="5497350" y="3996556"/>
            <a:ext cx="2397000" cy="1386800"/>
          </a:xfrm>
          <a:prstGeom prst="rect">
            <a:avLst/>
          </a:prstGeom>
        </p:spPr>
        <p:txBody>
          <a:bodyPr spcFirstLastPara="1" wrap="square" lIns="0" tIns="0" rIns="0" bIns="0" anchor="b" anchorCtr="0">
            <a:noAutofit/>
          </a:bodyPr>
          <a:lstStyle>
            <a:lvl1pPr lvl="0" rtl="0">
              <a:spcBef>
                <a:spcPts val="0"/>
              </a:spcBef>
              <a:spcAft>
                <a:spcPts val="0"/>
              </a:spcAft>
              <a:buSzPts val="6100"/>
              <a:buNone/>
              <a:defRPr sz="6100"/>
            </a:lvl1pPr>
            <a:lvl2pPr lvl="1" rtl="0">
              <a:spcBef>
                <a:spcPts val="0"/>
              </a:spcBef>
              <a:spcAft>
                <a:spcPts val="0"/>
              </a:spcAft>
              <a:buSzPts val="6100"/>
              <a:buNone/>
              <a:defRPr sz="6100"/>
            </a:lvl2pPr>
            <a:lvl3pPr lvl="2" rtl="0">
              <a:spcBef>
                <a:spcPts val="0"/>
              </a:spcBef>
              <a:spcAft>
                <a:spcPts val="0"/>
              </a:spcAft>
              <a:buSzPts val="6100"/>
              <a:buNone/>
              <a:defRPr sz="6100"/>
            </a:lvl3pPr>
            <a:lvl4pPr lvl="3" rtl="0">
              <a:spcBef>
                <a:spcPts val="0"/>
              </a:spcBef>
              <a:spcAft>
                <a:spcPts val="0"/>
              </a:spcAft>
              <a:buSzPts val="6100"/>
              <a:buNone/>
              <a:defRPr sz="6100"/>
            </a:lvl4pPr>
            <a:lvl5pPr lvl="4" rtl="0">
              <a:spcBef>
                <a:spcPts val="0"/>
              </a:spcBef>
              <a:spcAft>
                <a:spcPts val="0"/>
              </a:spcAft>
              <a:buSzPts val="6100"/>
              <a:buNone/>
              <a:defRPr sz="6100"/>
            </a:lvl5pPr>
            <a:lvl6pPr lvl="5" rtl="0">
              <a:spcBef>
                <a:spcPts val="0"/>
              </a:spcBef>
              <a:spcAft>
                <a:spcPts val="0"/>
              </a:spcAft>
              <a:buSzPts val="6100"/>
              <a:buNone/>
              <a:defRPr sz="6100"/>
            </a:lvl6pPr>
            <a:lvl7pPr lvl="6" rtl="0">
              <a:spcBef>
                <a:spcPts val="0"/>
              </a:spcBef>
              <a:spcAft>
                <a:spcPts val="0"/>
              </a:spcAft>
              <a:buSzPts val="6100"/>
              <a:buNone/>
              <a:defRPr sz="6100"/>
            </a:lvl7pPr>
            <a:lvl8pPr lvl="7" rtl="0">
              <a:spcBef>
                <a:spcPts val="0"/>
              </a:spcBef>
              <a:spcAft>
                <a:spcPts val="0"/>
              </a:spcAft>
              <a:buSzPts val="6100"/>
              <a:buNone/>
              <a:defRPr sz="6100"/>
            </a:lvl8pPr>
            <a:lvl9pPr lvl="8" rtl="0">
              <a:spcBef>
                <a:spcPts val="0"/>
              </a:spcBef>
              <a:spcAft>
                <a:spcPts val="0"/>
              </a:spcAft>
              <a:buSzPts val="6100"/>
              <a:buNone/>
              <a:defRPr sz="6100"/>
            </a:lvl9pPr>
          </a:lstStyle>
          <a:p>
            <a:r>
              <a:t>xx%</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TLE DESIGN">
  <p:cSld name="TITTLE DESIGN">
    <p:bg>
      <p:bgPr>
        <a:solidFill>
          <a:srgbClr val="434343"/>
        </a:solidFill>
        <a:effectLst/>
      </p:bgPr>
    </p:bg>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705000" y="455333"/>
            <a:ext cx="7734000" cy="7080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2200"/>
              <a:buNone/>
              <a:defRPr sz="2200" i="0">
                <a:solidFill>
                  <a:srgbClr val="FFC39F"/>
                </a:solidFill>
              </a:defRPr>
            </a:lvl1pPr>
            <a:lvl2pPr lvl="1" algn="ctr" rtl="0">
              <a:spcBef>
                <a:spcPts val="0"/>
              </a:spcBef>
              <a:spcAft>
                <a:spcPts val="0"/>
              </a:spcAft>
              <a:buClr>
                <a:srgbClr val="FFC39F"/>
              </a:buClr>
              <a:buSzPts val="2400"/>
              <a:buNone/>
              <a:defRPr sz="2400">
                <a:solidFill>
                  <a:srgbClr val="FFC39F"/>
                </a:solidFill>
              </a:defRPr>
            </a:lvl2pPr>
            <a:lvl3pPr lvl="2" algn="ctr" rtl="0">
              <a:spcBef>
                <a:spcPts val="0"/>
              </a:spcBef>
              <a:spcAft>
                <a:spcPts val="0"/>
              </a:spcAft>
              <a:buClr>
                <a:srgbClr val="FFC39F"/>
              </a:buClr>
              <a:buSzPts val="2400"/>
              <a:buNone/>
              <a:defRPr sz="2400">
                <a:solidFill>
                  <a:srgbClr val="FFC39F"/>
                </a:solidFill>
              </a:defRPr>
            </a:lvl3pPr>
            <a:lvl4pPr lvl="3" algn="ctr" rtl="0">
              <a:spcBef>
                <a:spcPts val="0"/>
              </a:spcBef>
              <a:spcAft>
                <a:spcPts val="0"/>
              </a:spcAft>
              <a:buClr>
                <a:srgbClr val="FFC39F"/>
              </a:buClr>
              <a:buSzPts val="2400"/>
              <a:buNone/>
              <a:defRPr sz="2400">
                <a:solidFill>
                  <a:srgbClr val="FFC39F"/>
                </a:solidFill>
              </a:defRPr>
            </a:lvl4pPr>
            <a:lvl5pPr lvl="4" algn="ctr" rtl="0">
              <a:spcBef>
                <a:spcPts val="0"/>
              </a:spcBef>
              <a:spcAft>
                <a:spcPts val="0"/>
              </a:spcAft>
              <a:buClr>
                <a:srgbClr val="FFC39F"/>
              </a:buClr>
              <a:buSzPts val="2400"/>
              <a:buNone/>
              <a:defRPr sz="2400">
                <a:solidFill>
                  <a:srgbClr val="FFC39F"/>
                </a:solidFill>
              </a:defRPr>
            </a:lvl5pPr>
            <a:lvl6pPr lvl="5" algn="ctr" rtl="0">
              <a:spcBef>
                <a:spcPts val="0"/>
              </a:spcBef>
              <a:spcAft>
                <a:spcPts val="0"/>
              </a:spcAft>
              <a:buClr>
                <a:srgbClr val="FFC39F"/>
              </a:buClr>
              <a:buSzPts val="2400"/>
              <a:buNone/>
              <a:defRPr sz="2400">
                <a:solidFill>
                  <a:srgbClr val="FFC39F"/>
                </a:solidFill>
              </a:defRPr>
            </a:lvl6pPr>
            <a:lvl7pPr lvl="6" algn="ctr" rtl="0">
              <a:spcBef>
                <a:spcPts val="0"/>
              </a:spcBef>
              <a:spcAft>
                <a:spcPts val="0"/>
              </a:spcAft>
              <a:buClr>
                <a:srgbClr val="FFC39F"/>
              </a:buClr>
              <a:buSzPts val="2400"/>
              <a:buNone/>
              <a:defRPr sz="2400">
                <a:solidFill>
                  <a:srgbClr val="FFC39F"/>
                </a:solidFill>
              </a:defRPr>
            </a:lvl7pPr>
            <a:lvl8pPr lvl="7" algn="ctr" rtl="0">
              <a:spcBef>
                <a:spcPts val="0"/>
              </a:spcBef>
              <a:spcAft>
                <a:spcPts val="0"/>
              </a:spcAft>
              <a:buClr>
                <a:srgbClr val="FFC39F"/>
              </a:buClr>
              <a:buSzPts val="2400"/>
              <a:buNone/>
              <a:defRPr sz="2400">
                <a:solidFill>
                  <a:srgbClr val="FFC39F"/>
                </a:solidFill>
              </a:defRPr>
            </a:lvl8pPr>
            <a:lvl9pPr lvl="8" algn="ctr" rtl="0">
              <a:spcBef>
                <a:spcPts val="0"/>
              </a:spcBef>
              <a:spcAft>
                <a:spcPts val="0"/>
              </a:spcAft>
              <a:buClr>
                <a:srgbClr val="FFC39F"/>
              </a:buClr>
              <a:buSzPts val="2400"/>
              <a:buNone/>
              <a:defRPr sz="2400">
                <a:solidFill>
                  <a:srgbClr val="FFC39F"/>
                </a:solidFill>
              </a:defRPr>
            </a:lvl9pPr>
          </a:lstStyle>
          <a:p>
            <a:r>
              <a:rPr lang="en-US"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TLE DESIGN 1 ">
  <p:cSld name="TITTLE DESIGN 1 ">
    <p:bg>
      <p:bgPr>
        <a:solidFill>
          <a:srgbClr val="FFC39F"/>
        </a:solidFill>
        <a:effectLst/>
      </p:bgPr>
    </p:bg>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408637" y="623969"/>
            <a:ext cx="85458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2200"/>
              <a:buNone/>
              <a:defRPr sz="2200" i="0"/>
            </a:lvl1pPr>
            <a:lvl2pPr lvl="1" algn="ctr" rtl="0">
              <a:spcBef>
                <a:spcPts val="0"/>
              </a:spcBef>
              <a:spcAft>
                <a:spcPts val="0"/>
              </a:spcAft>
              <a:buSzPts val="3300"/>
              <a:buNone/>
              <a:defRPr sz="3300"/>
            </a:lvl2pPr>
            <a:lvl3pPr lvl="2" algn="ctr" rtl="0">
              <a:spcBef>
                <a:spcPts val="0"/>
              </a:spcBef>
              <a:spcAft>
                <a:spcPts val="0"/>
              </a:spcAft>
              <a:buSzPts val="3300"/>
              <a:buNone/>
              <a:defRPr sz="3300"/>
            </a:lvl3pPr>
            <a:lvl4pPr lvl="3" algn="ctr" rtl="0">
              <a:spcBef>
                <a:spcPts val="0"/>
              </a:spcBef>
              <a:spcAft>
                <a:spcPts val="0"/>
              </a:spcAft>
              <a:buSzPts val="3300"/>
              <a:buNone/>
              <a:defRPr sz="3300"/>
            </a:lvl4pPr>
            <a:lvl5pPr lvl="4" algn="ctr" rtl="0">
              <a:spcBef>
                <a:spcPts val="0"/>
              </a:spcBef>
              <a:spcAft>
                <a:spcPts val="0"/>
              </a:spcAft>
              <a:buSzPts val="3300"/>
              <a:buNone/>
              <a:defRPr sz="3300"/>
            </a:lvl5pPr>
            <a:lvl6pPr lvl="5" algn="ctr" rtl="0">
              <a:spcBef>
                <a:spcPts val="0"/>
              </a:spcBef>
              <a:spcAft>
                <a:spcPts val="0"/>
              </a:spcAft>
              <a:buSzPts val="3300"/>
              <a:buNone/>
              <a:defRPr sz="3300"/>
            </a:lvl6pPr>
            <a:lvl7pPr lvl="6" algn="ctr" rtl="0">
              <a:spcBef>
                <a:spcPts val="0"/>
              </a:spcBef>
              <a:spcAft>
                <a:spcPts val="0"/>
              </a:spcAft>
              <a:buSzPts val="3300"/>
              <a:buNone/>
              <a:defRPr sz="3300"/>
            </a:lvl7pPr>
            <a:lvl8pPr lvl="7" algn="ctr" rtl="0">
              <a:spcBef>
                <a:spcPts val="0"/>
              </a:spcBef>
              <a:spcAft>
                <a:spcPts val="0"/>
              </a:spcAft>
              <a:buSzPts val="3300"/>
              <a:buNone/>
              <a:defRPr sz="3300"/>
            </a:lvl8pPr>
            <a:lvl9pPr lvl="8" algn="ctr" rtl="0">
              <a:spcBef>
                <a:spcPts val="0"/>
              </a:spcBef>
              <a:spcAft>
                <a:spcPts val="0"/>
              </a:spcAft>
              <a:buSzPts val="3300"/>
              <a:buNone/>
              <a:defRPr sz="3300"/>
            </a:lvl9pPr>
          </a:lstStyle>
          <a:p>
            <a:r>
              <a:rPr lang="en-US" smtClean="0"/>
              <a:t>Click to edit Master title style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IG NUMBER &amp; TEXT  ">
  <p:cSld name="BIG NUMBER &amp; TEXT  ">
    <p:bg>
      <p:bgPr>
        <a:solidFill>
          <a:srgbClr val="434343"/>
        </a:solidFill>
        <a:effectLst/>
      </p:bgPr>
    </p:bg>
    <p:spTree>
      <p:nvGrpSpPr>
        <p:cNvPr id="1" name="Shape 71"/>
        <p:cNvGrpSpPr/>
        <p:nvPr/>
      </p:nvGrpSpPr>
      <p:grpSpPr>
        <a:xfrm>
          <a:off x="0" y="0"/>
          <a:ext cx="0" cy="0"/>
          <a:chOff x="0" y="0"/>
          <a:chExt cx="0" cy="0"/>
        </a:xfrm>
      </p:grpSpPr>
      <p:sp>
        <p:nvSpPr>
          <p:cNvPr id="72" name="Google Shape;72;p17"/>
          <p:cNvSpPr txBox="1">
            <a:spLocks noGrp="1"/>
          </p:cNvSpPr>
          <p:nvPr>
            <p:ph type="subTitle" idx="1"/>
          </p:nvPr>
        </p:nvSpPr>
        <p:spPr>
          <a:xfrm>
            <a:off x="1863725" y="3836133"/>
            <a:ext cx="5486100" cy="987200"/>
          </a:xfrm>
          <a:prstGeom prst="rect">
            <a:avLst/>
          </a:prstGeom>
        </p:spPr>
        <p:txBody>
          <a:bodyPr spcFirstLastPara="1" wrap="square" lIns="0" tIns="0" rIns="0" bIns="0" anchor="t" anchorCtr="0">
            <a:noAutofit/>
          </a:bodyPr>
          <a:lstStyle>
            <a:lvl1pPr lvl="0" algn="ctr" rtl="0">
              <a:spcBef>
                <a:spcPts val="0"/>
              </a:spcBef>
              <a:spcAft>
                <a:spcPts val="0"/>
              </a:spcAft>
              <a:buNone/>
              <a:defRPr sz="1200">
                <a:solidFill>
                  <a:srgbClr val="FFC39F"/>
                </a:solidFill>
              </a:defRPr>
            </a:lvl1pPr>
            <a:lvl2pPr lvl="1" algn="ctr" rtl="0">
              <a:spcBef>
                <a:spcPts val="0"/>
              </a:spcBef>
              <a:spcAft>
                <a:spcPts val="0"/>
              </a:spcAft>
              <a:buNone/>
              <a:defRPr sz="1000">
                <a:solidFill>
                  <a:srgbClr val="FFC39F"/>
                </a:solidFill>
              </a:defRPr>
            </a:lvl2pPr>
            <a:lvl3pPr lvl="2" algn="ctr" rtl="0">
              <a:spcBef>
                <a:spcPts val="0"/>
              </a:spcBef>
              <a:spcAft>
                <a:spcPts val="0"/>
              </a:spcAft>
              <a:buNone/>
              <a:defRPr sz="1000">
                <a:solidFill>
                  <a:srgbClr val="FFC39F"/>
                </a:solidFill>
              </a:defRPr>
            </a:lvl3pPr>
            <a:lvl4pPr lvl="3" algn="ctr" rtl="0">
              <a:spcBef>
                <a:spcPts val="0"/>
              </a:spcBef>
              <a:spcAft>
                <a:spcPts val="0"/>
              </a:spcAft>
              <a:buNone/>
              <a:defRPr sz="1000">
                <a:solidFill>
                  <a:srgbClr val="FFC39F"/>
                </a:solidFill>
              </a:defRPr>
            </a:lvl4pPr>
            <a:lvl5pPr lvl="4" algn="ctr" rtl="0">
              <a:spcBef>
                <a:spcPts val="0"/>
              </a:spcBef>
              <a:spcAft>
                <a:spcPts val="0"/>
              </a:spcAft>
              <a:buNone/>
              <a:defRPr sz="1000">
                <a:solidFill>
                  <a:srgbClr val="FFC39F"/>
                </a:solidFill>
              </a:defRPr>
            </a:lvl5pPr>
            <a:lvl6pPr lvl="5" algn="ctr" rtl="0">
              <a:spcBef>
                <a:spcPts val="0"/>
              </a:spcBef>
              <a:spcAft>
                <a:spcPts val="0"/>
              </a:spcAft>
              <a:buNone/>
              <a:defRPr sz="1000">
                <a:solidFill>
                  <a:srgbClr val="FFC39F"/>
                </a:solidFill>
              </a:defRPr>
            </a:lvl6pPr>
            <a:lvl7pPr lvl="6" algn="ctr" rtl="0">
              <a:spcBef>
                <a:spcPts val="0"/>
              </a:spcBef>
              <a:spcAft>
                <a:spcPts val="0"/>
              </a:spcAft>
              <a:buNone/>
              <a:defRPr sz="1000">
                <a:solidFill>
                  <a:srgbClr val="FFC39F"/>
                </a:solidFill>
              </a:defRPr>
            </a:lvl7pPr>
            <a:lvl8pPr lvl="7" algn="ctr" rtl="0">
              <a:spcBef>
                <a:spcPts val="0"/>
              </a:spcBef>
              <a:spcAft>
                <a:spcPts val="0"/>
              </a:spcAft>
              <a:buNone/>
              <a:defRPr sz="1000">
                <a:solidFill>
                  <a:srgbClr val="FFC39F"/>
                </a:solidFill>
              </a:defRPr>
            </a:lvl8pPr>
            <a:lvl9pPr lvl="8" algn="ctr" rtl="0">
              <a:spcBef>
                <a:spcPts val="0"/>
              </a:spcBef>
              <a:spcAft>
                <a:spcPts val="0"/>
              </a:spcAft>
              <a:buNone/>
              <a:defRPr sz="1000">
                <a:solidFill>
                  <a:srgbClr val="FFC39F"/>
                </a:solidFill>
              </a:defRPr>
            </a:lvl9pPr>
          </a:lstStyle>
          <a:p>
            <a:r>
              <a:rPr lang="en-US" smtClean="0"/>
              <a:t>Click to edit Master subtitle style</a:t>
            </a:r>
            <a:endParaRPr/>
          </a:p>
        </p:txBody>
      </p:sp>
      <p:sp>
        <p:nvSpPr>
          <p:cNvPr id="73" name="Google Shape;73;p17"/>
          <p:cNvSpPr txBox="1">
            <a:spLocks noGrp="1"/>
          </p:cNvSpPr>
          <p:nvPr>
            <p:ph type="title" hasCustomPrompt="1"/>
          </p:nvPr>
        </p:nvSpPr>
        <p:spPr>
          <a:xfrm>
            <a:off x="1587750" y="2350928"/>
            <a:ext cx="5968500" cy="1485200"/>
          </a:xfrm>
          <a:prstGeom prst="rect">
            <a:avLst/>
          </a:prstGeom>
          <a:noFill/>
        </p:spPr>
        <p:txBody>
          <a:bodyPr spcFirstLastPara="1" wrap="square" lIns="0" tIns="0" rIns="0" bIns="0" anchor="b" anchorCtr="0">
            <a:noAutofit/>
          </a:bodyPr>
          <a:lstStyle>
            <a:lvl1pPr lvl="0" algn="ctr" rtl="0">
              <a:spcBef>
                <a:spcPts val="0"/>
              </a:spcBef>
              <a:spcAft>
                <a:spcPts val="0"/>
              </a:spcAft>
              <a:buClr>
                <a:srgbClr val="FFC39F"/>
              </a:buClr>
              <a:buSzPts val="6000"/>
              <a:buNone/>
              <a:defRPr sz="6000">
                <a:solidFill>
                  <a:srgbClr val="FFC39F"/>
                </a:solidFill>
              </a:defRPr>
            </a:lvl1pPr>
            <a:lvl2pPr lvl="1" algn="ctr" rtl="0">
              <a:spcBef>
                <a:spcPts val="0"/>
              </a:spcBef>
              <a:spcAft>
                <a:spcPts val="0"/>
              </a:spcAft>
              <a:buClr>
                <a:srgbClr val="FFC39F"/>
              </a:buClr>
              <a:buSzPts val="6000"/>
              <a:buNone/>
              <a:defRPr sz="6000">
                <a:solidFill>
                  <a:srgbClr val="FFC39F"/>
                </a:solidFill>
              </a:defRPr>
            </a:lvl2pPr>
            <a:lvl3pPr lvl="2" algn="ctr" rtl="0">
              <a:spcBef>
                <a:spcPts val="0"/>
              </a:spcBef>
              <a:spcAft>
                <a:spcPts val="0"/>
              </a:spcAft>
              <a:buClr>
                <a:srgbClr val="FFC39F"/>
              </a:buClr>
              <a:buSzPts val="6000"/>
              <a:buNone/>
              <a:defRPr sz="6000">
                <a:solidFill>
                  <a:srgbClr val="FFC39F"/>
                </a:solidFill>
              </a:defRPr>
            </a:lvl3pPr>
            <a:lvl4pPr lvl="3" algn="ctr" rtl="0">
              <a:spcBef>
                <a:spcPts val="0"/>
              </a:spcBef>
              <a:spcAft>
                <a:spcPts val="0"/>
              </a:spcAft>
              <a:buClr>
                <a:srgbClr val="FFC39F"/>
              </a:buClr>
              <a:buSzPts val="6000"/>
              <a:buNone/>
              <a:defRPr sz="6000">
                <a:solidFill>
                  <a:srgbClr val="FFC39F"/>
                </a:solidFill>
              </a:defRPr>
            </a:lvl4pPr>
            <a:lvl5pPr lvl="4" algn="ctr" rtl="0">
              <a:spcBef>
                <a:spcPts val="0"/>
              </a:spcBef>
              <a:spcAft>
                <a:spcPts val="0"/>
              </a:spcAft>
              <a:buClr>
                <a:srgbClr val="FFC39F"/>
              </a:buClr>
              <a:buSzPts val="6000"/>
              <a:buNone/>
              <a:defRPr sz="6000">
                <a:solidFill>
                  <a:srgbClr val="FFC39F"/>
                </a:solidFill>
              </a:defRPr>
            </a:lvl5pPr>
            <a:lvl6pPr lvl="5" algn="ctr" rtl="0">
              <a:spcBef>
                <a:spcPts val="0"/>
              </a:spcBef>
              <a:spcAft>
                <a:spcPts val="0"/>
              </a:spcAft>
              <a:buClr>
                <a:srgbClr val="FFC39F"/>
              </a:buClr>
              <a:buSzPts val="6000"/>
              <a:buNone/>
              <a:defRPr sz="6000">
                <a:solidFill>
                  <a:srgbClr val="FFC39F"/>
                </a:solidFill>
              </a:defRPr>
            </a:lvl6pPr>
            <a:lvl7pPr lvl="6" algn="ctr" rtl="0">
              <a:spcBef>
                <a:spcPts val="0"/>
              </a:spcBef>
              <a:spcAft>
                <a:spcPts val="0"/>
              </a:spcAft>
              <a:buClr>
                <a:srgbClr val="FFC39F"/>
              </a:buClr>
              <a:buSzPts val="6000"/>
              <a:buNone/>
              <a:defRPr sz="6000">
                <a:solidFill>
                  <a:srgbClr val="FFC39F"/>
                </a:solidFill>
              </a:defRPr>
            </a:lvl7pPr>
            <a:lvl8pPr lvl="7" algn="ctr" rtl="0">
              <a:spcBef>
                <a:spcPts val="0"/>
              </a:spcBef>
              <a:spcAft>
                <a:spcPts val="0"/>
              </a:spcAft>
              <a:buClr>
                <a:srgbClr val="FFC39F"/>
              </a:buClr>
              <a:buSzPts val="6000"/>
              <a:buNone/>
              <a:defRPr sz="6000">
                <a:solidFill>
                  <a:srgbClr val="FFC39F"/>
                </a:solidFill>
              </a:defRPr>
            </a:lvl8pPr>
            <a:lvl9pPr lvl="8" algn="ctr" rtl="0">
              <a:spcBef>
                <a:spcPts val="0"/>
              </a:spcBef>
              <a:spcAft>
                <a:spcPts val="0"/>
              </a:spcAft>
              <a:buClr>
                <a:srgbClr val="FFC39F"/>
              </a:buClr>
              <a:buSzPts val="6000"/>
              <a:buNone/>
              <a:defRPr sz="6000">
                <a:solidFill>
                  <a:srgbClr val="FFC39F"/>
                </a:solidFill>
              </a:defRPr>
            </a:lvl9pPr>
          </a:lstStyle>
          <a:p>
            <a:r>
              <a:t>xx%</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NUMBERS &amp; TEXT ">
  <p:cSld name="NUMBERS &amp; TEXT ">
    <p:bg>
      <p:bgPr>
        <a:solidFill>
          <a:srgbClr val="FFC39F"/>
        </a:solidFill>
        <a:effectLst/>
      </p:bgPr>
    </p:bg>
    <p:spTree>
      <p:nvGrpSpPr>
        <p:cNvPr id="1" name="Shape 74"/>
        <p:cNvGrpSpPr/>
        <p:nvPr/>
      </p:nvGrpSpPr>
      <p:grpSpPr>
        <a:xfrm>
          <a:off x="0" y="0"/>
          <a:ext cx="0" cy="0"/>
          <a:chOff x="0" y="0"/>
          <a:chExt cx="0" cy="0"/>
        </a:xfrm>
      </p:grpSpPr>
      <p:sp>
        <p:nvSpPr>
          <p:cNvPr id="75" name="Google Shape;75;p18"/>
          <p:cNvSpPr txBox="1">
            <a:spLocks noGrp="1"/>
          </p:cNvSpPr>
          <p:nvPr>
            <p:ph type="subTitle" idx="1"/>
          </p:nvPr>
        </p:nvSpPr>
        <p:spPr>
          <a:xfrm>
            <a:off x="2219450" y="2184000"/>
            <a:ext cx="47745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r>
              <a:rPr lang="en-US" smtClean="0"/>
              <a:t>Click to edit Master subtitle style</a:t>
            </a:r>
            <a:endParaRPr/>
          </a:p>
        </p:txBody>
      </p:sp>
      <p:sp>
        <p:nvSpPr>
          <p:cNvPr id="76" name="Google Shape;76;p18"/>
          <p:cNvSpPr txBox="1">
            <a:spLocks noGrp="1"/>
          </p:cNvSpPr>
          <p:nvPr>
            <p:ph type="subTitle" idx="2"/>
          </p:nvPr>
        </p:nvSpPr>
        <p:spPr>
          <a:xfrm>
            <a:off x="2219450" y="3773825"/>
            <a:ext cx="47745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r>
              <a:rPr lang="en-US" smtClean="0"/>
              <a:t>Click to edit Master subtitle style</a:t>
            </a:r>
            <a:endParaRPr/>
          </a:p>
        </p:txBody>
      </p:sp>
      <p:sp>
        <p:nvSpPr>
          <p:cNvPr id="77" name="Google Shape;77;p18"/>
          <p:cNvSpPr txBox="1">
            <a:spLocks noGrp="1"/>
          </p:cNvSpPr>
          <p:nvPr>
            <p:ph type="subTitle" idx="3"/>
          </p:nvPr>
        </p:nvSpPr>
        <p:spPr>
          <a:xfrm>
            <a:off x="2219450" y="5393967"/>
            <a:ext cx="4774500" cy="5284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r>
              <a:rPr lang="en-US" smtClean="0"/>
              <a:t>Click to edit Master subtitle style</a:t>
            </a:r>
            <a:endParaRPr/>
          </a:p>
        </p:txBody>
      </p:sp>
      <p:sp>
        <p:nvSpPr>
          <p:cNvPr id="78" name="Google Shape;78;p18"/>
          <p:cNvSpPr txBox="1">
            <a:spLocks noGrp="1"/>
          </p:cNvSpPr>
          <p:nvPr>
            <p:ph type="title" hasCustomPrompt="1"/>
          </p:nvPr>
        </p:nvSpPr>
        <p:spPr>
          <a:xfrm>
            <a:off x="1587750" y="1253595"/>
            <a:ext cx="59685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79" name="Google Shape;79;p18"/>
          <p:cNvSpPr txBox="1">
            <a:spLocks noGrp="1"/>
          </p:cNvSpPr>
          <p:nvPr>
            <p:ph type="title" idx="4" hasCustomPrompt="1"/>
          </p:nvPr>
        </p:nvSpPr>
        <p:spPr>
          <a:xfrm>
            <a:off x="1587750" y="2864591"/>
            <a:ext cx="59685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80" name="Google Shape;80;p18"/>
          <p:cNvSpPr txBox="1">
            <a:spLocks noGrp="1"/>
          </p:cNvSpPr>
          <p:nvPr>
            <p:ph type="title" idx="5" hasCustomPrompt="1"/>
          </p:nvPr>
        </p:nvSpPr>
        <p:spPr>
          <a:xfrm>
            <a:off x="1587750" y="4463557"/>
            <a:ext cx="5968500" cy="9304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mp; SIX COLUMNS">
  <p:cSld name="TITLE &amp; SIX COLUMNS">
    <p:bg>
      <p:bgPr>
        <a:solidFill>
          <a:srgbClr val="434343"/>
        </a:solidFill>
        <a:effectLst/>
      </p:bgPr>
    </p:bg>
    <p:spTree>
      <p:nvGrpSpPr>
        <p:cNvPr id="1" name="Shape 81"/>
        <p:cNvGrpSpPr/>
        <p:nvPr/>
      </p:nvGrpSpPr>
      <p:grpSpPr>
        <a:xfrm>
          <a:off x="0" y="0"/>
          <a:ext cx="0" cy="0"/>
          <a:chOff x="0" y="0"/>
          <a:chExt cx="0" cy="0"/>
        </a:xfrm>
      </p:grpSpPr>
      <p:sp>
        <p:nvSpPr>
          <p:cNvPr id="82" name="Google Shape;82;p19"/>
          <p:cNvSpPr txBox="1">
            <a:spLocks noGrp="1"/>
          </p:cNvSpPr>
          <p:nvPr>
            <p:ph type="title"/>
          </p:nvPr>
        </p:nvSpPr>
        <p:spPr>
          <a:xfrm>
            <a:off x="408637" y="623969"/>
            <a:ext cx="8545800" cy="5356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2200"/>
              <a:buNone/>
              <a:defRPr sz="2200" i="0">
                <a:solidFill>
                  <a:srgbClr val="FFC39F"/>
                </a:solidFill>
              </a:defRPr>
            </a:lvl1pPr>
            <a:lvl2pPr lvl="1" algn="ctr" rtl="0">
              <a:spcBef>
                <a:spcPts val="0"/>
              </a:spcBef>
              <a:spcAft>
                <a:spcPts val="0"/>
              </a:spcAft>
              <a:buClr>
                <a:srgbClr val="FFC39F"/>
              </a:buClr>
              <a:buSzPts val="3300"/>
              <a:buNone/>
              <a:defRPr sz="3300">
                <a:solidFill>
                  <a:srgbClr val="FFC39F"/>
                </a:solidFill>
              </a:defRPr>
            </a:lvl2pPr>
            <a:lvl3pPr lvl="2" algn="ctr" rtl="0">
              <a:spcBef>
                <a:spcPts val="0"/>
              </a:spcBef>
              <a:spcAft>
                <a:spcPts val="0"/>
              </a:spcAft>
              <a:buClr>
                <a:srgbClr val="FFC39F"/>
              </a:buClr>
              <a:buSzPts val="3300"/>
              <a:buNone/>
              <a:defRPr sz="3300">
                <a:solidFill>
                  <a:srgbClr val="FFC39F"/>
                </a:solidFill>
              </a:defRPr>
            </a:lvl3pPr>
            <a:lvl4pPr lvl="3" algn="ctr" rtl="0">
              <a:spcBef>
                <a:spcPts val="0"/>
              </a:spcBef>
              <a:spcAft>
                <a:spcPts val="0"/>
              </a:spcAft>
              <a:buClr>
                <a:srgbClr val="FFC39F"/>
              </a:buClr>
              <a:buSzPts val="3300"/>
              <a:buNone/>
              <a:defRPr sz="3300">
                <a:solidFill>
                  <a:srgbClr val="FFC39F"/>
                </a:solidFill>
              </a:defRPr>
            </a:lvl4pPr>
            <a:lvl5pPr lvl="4" algn="ctr" rtl="0">
              <a:spcBef>
                <a:spcPts val="0"/>
              </a:spcBef>
              <a:spcAft>
                <a:spcPts val="0"/>
              </a:spcAft>
              <a:buClr>
                <a:srgbClr val="FFC39F"/>
              </a:buClr>
              <a:buSzPts val="3300"/>
              <a:buNone/>
              <a:defRPr sz="3300">
                <a:solidFill>
                  <a:srgbClr val="FFC39F"/>
                </a:solidFill>
              </a:defRPr>
            </a:lvl5pPr>
            <a:lvl6pPr lvl="5" algn="ctr" rtl="0">
              <a:spcBef>
                <a:spcPts val="0"/>
              </a:spcBef>
              <a:spcAft>
                <a:spcPts val="0"/>
              </a:spcAft>
              <a:buClr>
                <a:srgbClr val="FFC39F"/>
              </a:buClr>
              <a:buSzPts val="3300"/>
              <a:buNone/>
              <a:defRPr sz="3300">
                <a:solidFill>
                  <a:srgbClr val="FFC39F"/>
                </a:solidFill>
              </a:defRPr>
            </a:lvl6pPr>
            <a:lvl7pPr lvl="6" algn="ctr" rtl="0">
              <a:spcBef>
                <a:spcPts val="0"/>
              </a:spcBef>
              <a:spcAft>
                <a:spcPts val="0"/>
              </a:spcAft>
              <a:buClr>
                <a:srgbClr val="FFC39F"/>
              </a:buClr>
              <a:buSzPts val="3300"/>
              <a:buNone/>
              <a:defRPr sz="3300">
                <a:solidFill>
                  <a:srgbClr val="FFC39F"/>
                </a:solidFill>
              </a:defRPr>
            </a:lvl7pPr>
            <a:lvl8pPr lvl="7" algn="ctr" rtl="0">
              <a:spcBef>
                <a:spcPts val="0"/>
              </a:spcBef>
              <a:spcAft>
                <a:spcPts val="0"/>
              </a:spcAft>
              <a:buClr>
                <a:srgbClr val="FFC39F"/>
              </a:buClr>
              <a:buSzPts val="3300"/>
              <a:buNone/>
              <a:defRPr sz="3300">
                <a:solidFill>
                  <a:srgbClr val="FFC39F"/>
                </a:solidFill>
              </a:defRPr>
            </a:lvl8pPr>
            <a:lvl9pPr lvl="8" algn="ctr" rtl="0">
              <a:spcBef>
                <a:spcPts val="0"/>
              </a:spcBef>
              <a:spcAft>
                <a:spcPts val="0"/>
              </a:spcAft>
              <a:buClr>
                <a:srgbClr val="FFC39F"/>
              </a:buClr>
              <a:buSzPts val="3300"/>
              <a:buNone/>
              <a:defRPr sz="3300">
                <a:solidFill>
                  <a:srgbClr val="FFC39F"/>
                </a:solidFill>
              </a:defRPr>
            </a:lvl9pPr>
          </a:lstStyle>
          <a:p>
            <a:r>
              <a:rPr lang="en-US" smtClean="0"/>
              <a:t>Click to edit Master title style</a:t>
            </a:r>
            <a:endParaRPr/>
          </a:p>
        </p:txBody>
      </p:sp>
      <p:sp>
        <p:nvSpPr>
          <p:cNvPr id="83" name="Google Shape;83;p19"/>
          <p:cNvSpPr txBox="1">
            <a:spLocks noGrp="1"/>
          </p:cNvSpPr>
          <p:nvPr>
            <p:ph type="title" idx="2"/>
          </p:nvPr>
        </p:nvSpPr>
        <p:spPr>
          <a:xfrm>
            <a:off x="967226" y="2331364"/>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400" i="0">
                <a:solidFill>
                  <a:srgbClr val="FFC39F"/>
                </a:solidFill>
              </a:defRPr>
            </a:lvl1pPr>
            <a:lvl2pPr lvl="1" algn="ctr" rtl="0">
              <a:spcBef>
                <a:spcPts val="0"/>
              </a:spcBef>
              <a:spcAft>
                <a:spcPts val="0"/>
              </a:spcAft>
              <a:buClr>
                <a:srgbClr val="FFC39F"/>
              </a:buClr>
              <a:buSzPts val="1400"/>
              <a:buNone/>
              <a:defRPr sz="1400">
                <a:solidFill>
                  <a:srgbClr val="FFC39F"/>
                </a:solidFill>
              </a:defRPr>
            </a:lvl2pPr>
            <a:lvl3pPr lvl="2" algn="ctr" rtl="0">
              <a:spcBef>
                <a:spcPts val="0"/>
              </a:spcBef>
              <a:spcAft>
                <a:spcPts val="0"/>
              </a:spcAft>
              <a:buClr>
                <a:srgbClr val="FFC39F"/>
              </a:buClr>
              <a:buSzPts val="1400"/>
              <a:buNone/>
              <a:defRPr sz="1400">
                <a:solidFill>
                  <a:srgbClr val="FFC39F"/>
                </a:solidFill>
              </a:defRPr>
            </a:lvl3pPr>
            <a:lvl4pPr lvl="3" algn="ctr" rtl="0">
              <a:spcBef>
                <a:spcPts val="0"/>
              </a:spcBef>
              <a:spcAft>
                <a:spcPts val="0"/>
              </a:spcAft>
              <a:buClr>
                <a:srgbClr val="FFC39F"/>
              </a:buClr>
              <a:buSzPts val="1400"/>
              <a:buNone/>
              <a:defRPr sz="1400">
                <a:solidFill>
                  <a:srgbClr val="FFC39F"/>
                </a:solidFill>
              </a:defRPr>
            </a:lvl4pPr>
            <a:lvl5pPr lvl="4" algn="ctr" rtl="0">
              <a:spcBef>
                <a:spcPts val="0"/>
              </a:spcBef>
              <a:spcAft>
                <a:spcPts val="0"/>
              </a:spcAft>
              <a:buClr>
                <a:srgbClr val="FFC39F"/>
              </a:buClr>
              <a:buSzPts val="1400"/>
              <a:buNone/>
              <a:defRPr sz="1400">
                <a:solidFill>
                  <a:srgbClr val="FFC39F"/>
                </a:solidFill>
              </a:defRPr>
            </a:lvl5pPr>
            <a:lvl6pPr lvl="5" algn="ctr" rtl="0">
              <a:spcBef>
                <a:spcPts val="0"/>
              </a:spcBef>
              <a:spcAft>
                <a:spcPts val="0"/>
              </a:spcAft>
              <a:buClr>
                <a:srgbClr val="FFC39F"/>
              </a:buClr>
              <a:buSzPts val="1400"/>
              <a:buNone/>
              <a:defRPr sz="1400">
                <a:solidFill>
                  <a:srgbClr val="FFC39F"/>
                </a:solidFill>
              </a:defRPr>
            </a:lvl6pPr>
            <a:lvl7pPr lvl="6" algn="ctr" rtl="0">
              <a:spcBef>
                <a:spcPts val="0"/>
              </a:spcBef>
              <a:spcAft>
                <a:spcPts val="0"/>
              </a:spcAft>
              <a:buClr>
                <a:srgbClr val="FFC39F"/>
              </a:buClr>
              <a:buSzPts val="1400"/>
              <a:buNone/>
              <a:defRPr sz="1400">
                <a:solidFill>
                  <a:srgbClr val="FFC39F"/>
                </a:solidFill>
              </a:defRPr>
            </a:lvl7pPr>
            <a:lvl8pPr lvl="7" algn="ctr" rtl="0">
              <a:spcBef>
                <a:spcPts val="0"/>
              </a:spcBef>
              <a:spcAft>
                <a:spcPts val="0"/>
              </a:spcAft>
              <a:buClr>
                <a:srgbClr val="FFC39F"/>
              </a:buClr>
              <a:buSzPts val="1400"/>
              <a:buNone/>
              <a:defRPr sz="1400">
                <a:solidFill>
                  <a:srgbClr val="FFC39F"/>
                </a:solidFill>
              </a:defRPr>
            </a:lvl8pPr>
            <a:lvl9pPr lvl="8" algn="ctr" rtl="0">
              <a:spcBef>
                <a:spcPts val="0"/>
              </a:spcBef>
              <a:spcAft>
                <a:spcPts val="0"/>
              </a:spcAft>
              <a:buClr>
                <a:srgbClr val="FFC39F"/>
              </a:buClr>
              <a:buSzPts val="1400"/>
              <a:buNone/>
              <a:defRPr sz="1400">
                <a:solidFill>
                  <a:srgbClr val="FFC39F"/>
                </a:solidFill>
              </a:defRPr>
            </a:lvl9pPr>
          </a:lstStyle>
          <a:p>
            <a:r>
              <a:rPr lang="en-US" smtClean="0"/>
              <a:t>Click to edit Master title style</a:t>
            </a:r>
            <a:endParaRPr/>
          </a:p>
        </p:txBody>
      </p:sp>
      <p:sp>
        <p:nvSpPr>
          <p:cNvPr id="84" name="Google Shape;84;p19"/>
          <p:cNvSpPr txBox="1">
            <a:spLocks noGrp="1"/>
          </p:cNvSpPr>
          <p:nvPr>
            <p:ph type="subTitle" idx="1"/>
          </p:nvPr>
        </p:nvSpPr>
        <p:spPr>
          <a:xfrm>
            <a:off x="938850" y="2894900"/>
            <a:ext cx="18999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rgbClr val="FFC39F"/>
                </a:solidFill>
              </a:defRPr>
            </a:lvl1pPr>
            <a:lvl2pPr lvl="1" algn="ctr" rtl="0">
              <a:spcBef>
                <a:spcPts val="0"/>
              </a:spcBef>
              <a:spcAft>
                <a:spcPts val="0"/>
              </a:spcAft>
              <a:buNone/>
              <a:defRPr sz="1100">
                <a:solidFill>
                  <a:srgbClr val="FFC39F"/>
                </a:solidFill>
              </a:defRPr>
            </a:lvl2pPr>
            <a:lvl3pPr lvl="2" algn="ctr" rtl="0">
              <a:spcBef>
                <a:spcPts val="0"/>
              </a:spcBef>
              <a:spcAft>
                <a:spcPts val="0"/>
              </a:spcAft>
              <a:buNone/>
              <a:defRPr sz="1100">
                <a:solidFill>
                  <a:srgbClr val="FFC39F"/>
                </a:solidFill>
              </a:defRPr>
            </a:lvl3pPr>
            <a:lvl4pPr lvl="3" algn="ctr" rtl="0">
              <a:spcBef>
                <a:spcPts val="0"/>
              </a:spcBef>
              <a:spcAft>
                <a:spcPts val="0"/>
              </a:spcAft>
              <a:buNone/>
              <a:defRPr sz="1100">
                <a:solidFill>
                  <a:srgbClr val="FFC39F"/>
                </a:solidFill>
              </a:defRPr>
            </a:lvl4pPr>
            <a:lvl5pPr lvl="4" algn="ctr" rtl="0">
              <a:spcBef>
                <a:spcPts val="0"/>
              </a:spcBef>
              <a:spcAft>
                <a:spcPts val="0"/>
              </a:spcAft>
              <a:buNone/>
              <a:defRPr sz="1100">
                <a:solidFill>
                  <a:srgbClr val="FFC39F"/>
                </a:solidFill>
              </a:defRPr>
            </a:lvl5pPr>
            <a:lvl6pPr lvl="5" algn="ctr" rtl="0">
              <a:spcBef>
                <a:spcPts val="0"/>
              </a:spcBef>
              <a:spcAft>
                <a:spcPts val="0"/>
              </a:spcAft>
              <a:buNone/>
              <a:defRPr sz="1100">
                <a:solidFill>
                  <a:srgbClr val="FFC39F"/>
                </a:solidFill>
              </a:defRPr>
            </a:lvl6pPr>
            <a:lvl7pPr lvl="6" algn="ctr" rtl="0">
              <a:spcBef>
                <a:spcPts val="0"/>
              </a:spcBef>
              <a:spcAft>
                <a:spcPts val="0"/>
              </a:spcAft>
              <a:buNone/>
              <a:defRPr sz="1100">
                <a:solidFill>
                  <a:srgbClr val="FFC39F"/>
                </a:solidFill>
              </a:defRPr>
            </a:lvl7pPr>
            <a:lvl8pPr lvl="7" algn="ctr" rtl="0">
              <a:spcBef>
                <a:spcPts val="0"/>
              </a:spcBef>
              <a:spcAft>
                <a:spcPts val="0"/>
              </a:spcAft>
              <a:buNone/>
              <a:defRPr sz="1100">
                <a:solidFill>
                  <a:srgbClr val="FFC39F"/>
                </a:solidFill>
              </a:defRPr>
            </a:lvl8pPr>
            <a:lvl9pPr lvl="8" algn="ctr" rtl="0">
              <a:spcBef>
                <a:spcPts val="0"/>
              </a:spcBef>
              <a:spcAft>
                <a:spcPts val="0"/>
              </a:spcAft>
              <a:buNone/>
              <a:defRPr sz="1100">
                <a:solidFill>
                  <a:srgbClr val="FFC39F"/>
                </a:solidFill>
              </a:defRPr>
            </a:lvl9pPr>
          </a:lstStyle>
          <a:p>
            <a:r>
              <a:rPr lang="en-US" smtClean="0"/>
              <a:t>Click to edit Master subtitle style</a:t>
            </a:r>
            <a:endParaRPr/>
          </a:p>
        </p:txBody>
      </p:sp>
      <p:sp>
        <p:nvSpPr>
          <p:cNvPr id="85" name="Google Shape;85;p19"/>
          <p:cNvSpPr txBox="1">
            <a:spLocks noGrp="1"/>
          </p:cNvSpPr>
          <p:nvPr>
            <p:ph type="title" idx="3"/>
          </p:nvPr>
        </p:nvSpPr>
        <p:spPr>
          <a:xfrm>
            <a:off x="6335376" y="2331364"/>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400" i="0">
                <a:solidFill>
                  <a:srgbClr val="FFC39F"/>
                </a:solidFill>
              </a:defRPr>
            </a:lvl1pPr>
            <a:lvl2pPr lvl="1" algn="ctr" rtl="0">
              <a:spcBef>
                <a:spcPts val="0"/>
              </a:spcBef>
              <a:spcAft>
                <a:spcPts val="0"/>
              </a:spcAft>
              <a:buClr>
                <a:srgbClr val="FFC39F"/>
              </a:buClr>
              <a:buSzPts val="1400"/>
              <a:buNone/>
              <a:defRPr sz="1400">
                <a:solidFill>
                  <a:srgbClr val="FFC39F"/>
                </a:solidFill>
              </a:defRPr>
            </a:lvl2pPr>
            <a:lvl3pPr lvl="2" algn="ctr" rtl="0">
              <a:spcBef>
                <a:spcPts val="0"/>
              </a:spcBef>
              <a:spcAft>
                <a:spcPts val="0"/>
              </a:spcAft>
              <a:buClr>
                <a:srgbClr val="FFC39F"/>
              </a:buClr>
              <a:buSzPts val="1400"/>
              <a:buNone/>
              <a:defRPr sz="1400">
                <a:solidFill>
                  <a:srgbClr val="FFC39F"/>
                </a:solidFill>
              </a:defRPr>
            </a:lvl3pPr>
            <a:lvl4pPr lvl="3" algn="ctr" rtl="0">
              <a:spcBef>
                <a:spcPts val="0"/>
              </a:spcBef>
              <a:spcAft>
                <a:spcPts val="0"/>
              </a:spcAft>
              <a:buClr>
                <a:srgbClr val="FFC39F"/>
              </a:buClr>
              <a:buSzPts val="1400"/>
              <a:buNone/>
              <a:defRPr sz="1400">
                <a:solidFill>
                  <a:srgbClr val="FFC39F"/>
                </a:solidFill>
              </a:defRPr>
            </a:lvl4pPr>
            <a:lvl5pPr lvl="4" algn="ctr" rtl="0">
              <a:spcBef>
                <a:spcPts val="0"/>
              </a:spcBef>
              <a:spcAft>
                <a:spcPts val="0"/>
              </a:spcAft>
              <a:buClr>
                <a:srgbClr val="FFC39F"/>
              </a:buClr>
              <a:buSzPts val="1400"/>
              <a:buNone/>
              <a:defRPr sz="1400">
                <a:solidFill>
                  <a:srgbClr val="FFC39F"/>
                </a:solidFill>
              </a:defRPr>
            </a:lvl5pPr>
            <a:lvl6pPr lvl="5" algn="ctr" rtl="0">
              <a:spcBef>
                <a:spcPts val="0"/>
              </a:spcBef>
              <a:spcAft>
                <a:spcPts val="0"/>
              </a:spcAft>
              <a:buClr>
                <a:srgbClr val="FFC39F"/>
              </a:buClr>
              <a:buSzPts val="1400"/>
              <a:buNone/>
              <a:defRPr sz="1400">
                <a:solidFill>
                  <a:srgbClr val="FFC39F"/>
                </a:solidFill>
              </a:defRPr>
            </a:lvl6pPr>
            <a:lvl7pPr lvl="6" algn="ctr" rtl="0">
              <a:spcBef>
                <a:spcPts val="0"/>
              </a:spcBef>
              <a:spcAft>
                <a:spcPts val="0"/>
              </a:spcAft>
              <a:buClr>
                <a:srgbClr val="FFC39F"/>
              </a:buClr>
              <a:buSzPts val="1400"/>
              <a:buNone/>
              <a:defRPr sz="1400">
                <a:solidFill>
                  <a:srgbClr val="FFC39F"/>
                </a:solidFill>
              </a:defRPr>
            </a:lvl7pPr>
            <a:lvl8pPr lvl="7" algn="ctr" rtl="0">
              <a:spcBef>
                <a:spcPts val="0"/>
              </a:spcBef>
              <a:spcAft>
                <a:spcPts val="0"/>
              </a:spcAft>
              <a:buClr>
                <a:srgbClr val="FFC39F"/>
              </a:buClr>
              <a:buSzPts val="1400"/>
              <a:buNone/>
              <a:defRPr sz="1400">
                <a:solidFill>
                  <a:srgbClr val="FFC39F"/>
                </a:solidFill>
              </a:defRPr>
            </a:lvl8pPr>
            <a:lvl9pPr lvl="8" algn="ctr" rtl="0">
              <a:spcBef>
                <a:spcPts val="0"/>
              </a:spcBef>
              <a:spcAft>
                <a:spcPts val="0"/>
              </a:spcAft>
              <a:buClr>
                <a:srgbClr val="FFC39F"/>
              </a:buClr>
              <a:buSzPts val="1400"/>
              <a:buNone/>
              <a:defRPr sz="1400">
                <a:solidFill>
                  <a:srgbClr val="FFC39F"/>
                </a:solidFill>
              </a:defRPr>
            </a:lvl9pPr>
          </a:lstStyle>
          <a:p>
            <a:r>
              <a:rPr lang="en-US" smtClean="0"/>
              <a:t>Click to edit Master title style</a:t>
            </a:r>
            <a:endParaRPr/>
          </a:p>
        </p:txBody>
      </p:sp>
      <p:sp>
        <p:nvSpPr>
          <p:cNvPr id="86" name="Google Shape;86;p19"/>
          <p:cNvSpPr txBox="1">
            <a:spLocks noGrp="1"/>
          </p:cNvSpPr>
          <p:nvPr>
            <p:ph type="subTitle" idx="4"/>
          </p:nvPr>
        </p:nvSpPr>
        <p:spPr>
          <a:xfrm>
            <a:off x="6336250" y="2894900"/>
            <a:ext cx="18414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rgbClr val="FFC39F"/>
                </a:solidFill>
              </a:defRPr>
            </a:lvl1pPr>
            <a:lvl2pPr lvl="1" algn="ctr" rtl="0">
              <a:spcBef>
                <a:spcPts val="0"/>
              </a:spcBef>
              <a:spcAft>
                <a:spcPts val="0"/>
              </a:spcAft>
              <a:buNone/>
              <a:defRPr sz="1100">
                <a:solidFill>
                  <a:srgbClr val="FFC39F"/>
                </a:solidFill>
              </a:defRPr>
            </a:lvl2pPr>
            <a:lvl3pPr lvl="2" algn="ctr" rtl="0">
              <a:spcBef>
                <a:spcPts val="0"/>
              </a:spcBef>
              <a:spcAft>
                <a:spcPts val="0"/>
              </a:spcAft>
              <a:buNone/>
              <a:defRPr sz="1100">
                <a:solidFill>
                  <a:srgbClr val="FFC39F"/>
                </a:solidFill>
              </a:defRPr>
            </a:lvl3pPr>
            <a:lvl4pPr lvl="3" algn="ctr" rtl="0">
              <a:spcBef>
                <a:spcPts val="0"/>
              </a:spcBef>
              <a:spcAft>
                <a:spcPts val="0"/>
              </a:spcAft>
              <a:buNone/>
              <a:defRPr sz="1100">
                <a:solidFill>
                  <a:srgbClr val="FFC39F"/>
                </a:solidFill>
              </a:defRPr>
            </a:lvl4pPr>
            <a:lvl5pPr lvl="4" algn="ctr" rtl="0">
              <a:spcBef>
                <a:spcPts val="0"/>
              </a:spcBef>
              <a:spcAft>
                <a:spcPts val="0"/>
              </a:spcAft>
              <a:buNone/>
              <a:defRPr sz="1100">
                <a:solidFill>
                  <a:srgbClr val="FFC39F"/>
                </a:solidFill>
              </a:defRPr>
            </a:lvl5pPr>
            <a:lvl6pPr lvl="5" algn="ctr" rtl="0">
              <a:spcBef>
                <a:spcPts val="0"/>
              </a:spcBef>
              <a:spcAft>
                <a:spcPts val="0"/>
              </a:spcAft>
              <a:buNone/>
              <a:defRPr sz="1100">
                <a:solidFill>
                  <a:srgbClr val="FFC39F"/>
                </a:solidFill>
              </a:defRPr>
            </a:lvl6pPr>
            <a:lvl7pPr lvl="6" algn="ctr" rtl="0">
              <a:spcBef>
                <a:spcPts val="0"/>
              </a:spcBef>
              <a:spcAft>
                <a:spcPts val="0"/>
              </a:spcAft>
              <a:buNone/>
              <a:defRPr sz="1100">
                <a:solidFill>
                  <a:srgbClr val="FFC39F"/>
                </a:solidFill>
              </a:defRPr>
            </a:lvl7pPr>
            <a:lvl8pPr lvl="7" algn="ctr" rtl="0">
              <a:spcBef>
                <a:spcPts val="0"/>
              </a:spcBef>
              <a:spcAft>
                <a:spcPts val="0"/>
              </a:spcAft>
              <a:buNone/>
              <a:defRPr sz="1100">
                <a:solidFill>
                  <a:srgbClr val="FFC39F"/>
                </a:solidFill>
              </a:defRPr>
            </a:lvl8pPr>
            <a:lvl9pPr lvl="8" algn="ctr" rtl="0">
              <a:spcBef>
                <a:spcPts val="0"/>
              </a:spcBef>
              <a:spcAft>
                <a:spcPts val="0"/>
              </a:spcAft>
              <a:buNone/>
              <a:defRPr sz="1100">
                <a:solidFill>
                  <a:srgbClr val="FFC39F"/>
                </a:solidFill>
              </a:defRPr>
            </a:lvl9pPr>
          </a:lstStyle>
          <a:p>
            <a:r>
              <a:rPr lang="en-US" smtClean="0"/>
              <a:t>Click to edit Master subtitle style</a:t>
            </a:r>
            <a:endParaRPr/>
          </a:p>
        </p:txBody>
      </p:sp>
      <p:sp>
        <p:nvSpPr>
          <p:cNvPr id="87" name="Google Shape;87;p19"/>
          <p:cNvSpPr txBox="1">
            <a:spLocks noGrp="1"/>
          </p:cNvSpPr>
          <p:nvPr>
            <p:ph type="title" idx="5"/>
          </p:nvPr>
        </p:nvSpPr>
        <p:spPr>
          <a:xfrm>
            <a:off x="3651301" y="4770264"/>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400" i="0">
                <a:solidFill>
                  <a:srgbClr val="FFC39F"/>
                </a:solidFill>
              </a:defRPr>
            </a:lvl1pPr>
            <a:lvl2pPr lvl="1" algn="ctr" rtl="0">
              <a:spcBef>
                <a:spcPts val="0"/>
              </a:spcBef>
              <a:spcAft>
                <a:spcPts val="0"/>
              </a:spcAft>
              <a:buClr>
                <a:srgbClr val="FFC39F"/>
              </a:buClr>
              <a:buSzPts val="1400"/>
              <a:buNone/>
              <a:defRPr sz="1400">
                <a:solidFill>
                  <a:srgbClr val="FFC39F"/>
                </a:solidFill>
              </a:defRPr>
            </a:lvl2pPr>
            <a:lvl3pPr lvl="2" algn="ctr" rtl="0">
              <a:spcBef>
                <a:spcPts val="0"/>
              </a:spcBef>
              <a:spcAft>
                <a:spcPts val="0"/>
              </a:spcAft>
              <a:buClr>
                <a:srgbClr val="FFC39F"/>
              </a:buClr>
              <a:buSzPts val="1400"/>
              <a:buNone/>
              <a:defRPr sz="1400">
                <a:solidFill>
                  <a:srgbClr val="FFC39F"/>
                </a:solidFill>
              </a:defRPr>
            </a:lvl3pPr>
            <a:lvl4pPr lvl="3" algn="ctr" rtl="0">
              <a:spcBef>
                <a:spcPts val="0"/>
              </a:spcBef>
              <a:spcAft>
                <a:spcPts val="0"/>
              </a:spcAft>
              <a:buClr>
                <a:srgbClr val="FFC39F"/>
              </a:buClr>
              <a:buSzPts val="1400"/>
              <a:buNone/>
              <a:defRPr sz="1400">
                <a:solidFill>
                  <a:srgbClr val="FFC39F"/>
                </a:solidFill>
              </a:defRPr>
            </a:lvl4pPr>
            <a:lvl5pPr lvl="4" algn="ctr" rtl="0">
              <a:spcBef>
                <a:spcPts val="0"/>
              </a:spcBef>
              <a:spcAft>
                <a:spcPts val="0"/>
              </a:spcAft>
              <a:buClr>
                <a:srgbClr val="FFC39F"/>
              </a:buClr>
              <a:buSzPts val="1400"/>
              <a:buNone/>
              <a:defRPr sz="1400">
                <a:solidFill>
                  <a:srgbClr val="FFC39F"/>
                </a:solidFill>
              </a:defRPr>
            </a:lvl5pPr>
            <a:lvl6pPr lvl="5" algn="ctr" rtl="0">
              <a:spcBef>
                <a:spcPts val="0"/>
              </a:spcBef>
              <a:spcAft>
                <a:spcPts val="0"/>
              </a:spcAft>
              <a:buClr>
                <a:srgbClr val="FFC39F"/>
              </a:buClr>
              <a:buSzPts val="1400"/>
              <a:buNone/>
              <a:defRPr sz="1400">
                <a:solidFill>
                  <a:srgbClr val="FFC39F"/>
                </a:solidFill>
              </a:defRPr>
            </a:lvl6pPr>
            <a:lvl7pPr lvl="6" algn="ctr" rtl="0">
              <a:spcBef>
                <a:spcPts val="0"/>
              </a:spcBef>
              <a:spcAft>
                <a:spcPts val="0"/>
              </a:spcAft>
              <a:buClr>
                <a:srgbClr val="FFC39F"/>
              </a:buClr>
              <a:buSzPts val="1400"/>
              <a:buNone/>
              <a:defRPr sz="1400">
                <a:solidFill>
                  <a:srgbClr val="FFC39F"/>
                </a:solidFill>
              </a:defRPr>
            </a:lvl7pPr>
            <a:lvl8pPr lvl="7" algn="ctr" rtl="0">
              <a:spcBef>
                <a:spcPts val="0"/>
              </a:spcBef>
              <a:spcAft>
                <a:spcPts val="0"/>
              </a:spcAft>
              <a:buClr>
                <a:srgbClr val="FFC39F"/>
              </a:buClr>
              <a:buSzPts val="1400"/>
              <a:buNone/>
              <a:defRPr sz="1400">
                <a:solidFill>
                  <a:srgbClr val="FFC39F"/>
                </a:solidFill>
              </a:defRPr>
            </a:lvl8pPr>
            <a:lvl9pPr lvl="8" algn="ctr" rtl="0">
              <a:spcBef>
                <a:spcPts val="0"/>
              </a:spcBef>
              <a:spcAft>
                <a:spcPts val="0"/>
              </a:spcAft>
              <a:buClr>
                <a:srgbClr val="FFC39F"/>
              </a:buClr>
              <a:buSzPts val="1400"/>
              <a:buNone/>
              <a:defRPr sz="1400">
                <a:solidFill>
                  <a:srgbClr val="FFC39F"/>
                </a:solidFill>
              </a:defRPr>
            </a:lvl9pPr>
          </a:lstStyle>
          <a:p>
            <a:r>
              <a:rPr lang="en-US" smtClean="0"/>
              <a:t>Click to edit Master title style</a:t>
            </a:r>
            <a:endParaRPr/>
          </a:p>
        </p:txBody>
      </p:sp>
      <p:sp>
        <p:nvSpPr>
          <p:cNvPr id="88" name="Google Shape;88;p19"/>
          <p:cNvSpPr txBox="1">
            <a:spLocks noGrp="1"/>
          </p:cNvSpPr>
          <p:nvPr>
            <p:ph type="subTitle" idx="6"/>
          </p:nvPr>
        </p:nvSpPr>
        <p:spPr>
          <a:xfrm>
            <a:off x="3652175" y="5333800"/>
            <a:ext cx="18414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rgbClr val="FFC39F"/>
                </a:solidFill>
              </a:defRPr>
            </a:lvl1pPr>
            <a:lvl2pPr lvl="1" algn="ctr" rtl="0">
              <a:spcBef>
                <a:spcPts val="0"/>
              </a:spcBef>
              <a:spcAft>
                <a:spcPts val="0"/>
              </a:spcAft>
              <a:buNone/>
              <a:defRPr sz="1100">
                <a:solidFill>
                  <a:srgbClr val="FFC39F"/>
                </a:solidFill>
              </a:defRPr>
            </a:lvl2pPr>
            <a:lvl3pPr lvl="2" algn="ctr" rtl="0">
              <a:spcBef>
                <a:spcPts val="0"/>
              </a:spcBef>
              <a:spcAft>
                <a:spcPts val="0"/>
              </a:spcAft>
              <a:buNone/>
              <a:defRPr sz="1100">
                <a:solidFill>
                  <a:srgbClr val="FFC39F"/>
                </a:solidFill>
              </a:defRPr>
            </a:lvl3pPr>
            <a:lvl4pPr lvl="3" algn="ctr" rtl="0">
              <a:spcBef>
                <a:spcPts val="0"/>
              </a:spcBef>
              <a:spcAft>
                <a:spcPts val="0"/>
              </a:spcAft>
              <a:buNone/>
              <a:defRPr sz="1100">
                <a:solidFill>
                  <a:srgbClr val="FFC39F"/>
                </a:solidFill>
              </a:defRPr>
            </a:lvl4pPr>
            <a:lvl5pPr lvl="4" algn="ctr" rtl="0">
              <a:spcBef>
                <a:spcPts val="0"/>
              </a:spcBef>
              <a:spcAft>
                <a:spcPts val="0"/>
              </a:spcAft>
              <a:buNone/>
              <a:defRPr sz="1100">
                <a:solidFill>
                  <a:srgbClr val="FFC39F"/>
                </a:solidFill>
              </a:defRPr>
            </a:lvl5pPr>
            <a:lvl6pPr lvl="5" algn="ctr" rtl="0">
              <a:spcBef>
                <a:spcPts val="0"/>
              </a:spcBef>
              <a:spcAft>
                <a:spcPts val="0"/>
              </a:spcAft>
              <a:buNone/>
              <a:defRPr sz="1100">
                <a:solidFill>
                  <a:srgbClr val="FFC39F"/>
                </a:solidFill>
              </a:defRPr>
            </a:lvl6pPr>
            <a:lvl7pPr lvl="6" algn="ctr" rtl="0">
              <a:spcBef>
                <a:spcPts val="0"/>
              </a:spcBef>
              <a:spcAft>
                <a:spcPts val="0"/>
              </a:spcAft>
              <a:buNone/>
              <a:defRPr sz="1100">
                <a:solidFill>
                  <a:srgbClr val="FFC39F"/>
                </a:solidFill>
              </a:defRPr>
            </a:lvl7pPr>
            <a:lvl8pPr lvl="7" algn="ctr" rtl="0">
              <a:spcBef>
                <a:spcPts val="0"/>
              </a:spcBef>
              <a:spcAft>
                <a:spcPts val="0"/>
              </a:spcAft>
              <a:buNone/>
              <a:defRPr sz="1100">
                <a:solidFill>
                  <a:srgbClr val="FFC39F"/>
                </a:solidFill>
              </a:defRPr>
            </a:lvl8pPr>
            <a:lvl9pPr lvl="8" algn="ctr" rtl="0">
              <a:spcBef>
                <a:spcPts val="0"/>
              </a:spcBef>
              <a:spcAft>
                <a:spcPts val="0"/>
              </a:spcAft>
              <a:buNone/>
              <a:defRPr sz="1100">
                <a:solidFill>
                  <a:srgbClr val="FFC39F"/>
                </a:solidFill>
              </a:defRPr>
            </a:lvl9pPr>
          </a:lstStyle>
          <a:p>
            <a:r>
              <a:rPr lang="en-US" smtClean="0"/>
              <a:t>Click to edit Master subtitle style</a:t>
            </a:r>
            <a:endParaRPr/>
          </a:p>
        </p:txBody>
      </p:sp>
      <p:sp>
        <p:nvSpPr>
          <p:cNvPr id="89" name="Google Shape;89;p19"/>
          <p:cNvSpPr txBox="1">
            <a:spLocks noGrp="1"/>
          </p:cNvSpPr>
          <p:nvPr>
            <p:ph type="title" idx="7"/>
          </p:nvPr>
        </p:nvSpPr>
        <p:spPr>
          <a:xfrm>
            <a:off x="3651301" y="2331364"/>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400" i="0">
                <a:solidFill>
                  <a:srgbClr val="FFC39F"/>
                </a:solidFill>
              </a:defRPr>
            </a:lvl1pPr>
            <a:lvl2pPr lvl="1" algn="ctr" rtl="0">
              <a:spcBef>
                <a:spcPts val="0"/>
              </a:spcBef>
              <a:spcAft>
                <a:spcPts val="0"/>
              </a:spcAft>
              <a:buClr>
                <a:srgbClr val="FFC39F"/>
              </a:buClr>
              <a:buSzPts val="1400"/>
              <a:buNone/>
              <a:defRPr sz="1400">
                <a:solidFill>
                  <a:srgbClr val="FFC39F"/>
                </a:solidFill>
              </a:defRPr>
            </a:lvl2pPr>
            <a:lvl3pPr lvl="2" algn="ctr" rtl="0">
              <a:spcBef>
                <a:spcPts val="0"/>
              </a:spcBef>
              <a:spcAft>
                <a:spcPts val="0"/>
              </a:spcAft>
              <a:buClr>
                <a:srgbClr val="FFC39F"/>
              </a:buClr>
              <a:buSzPts val="1400"/>
              <a:buNone/>
              <a:defRPr sz="1400">
                <a:solidFill>
                  <a:srgbClr val="FFC39F"/>
                </a:solidFill>
              </a:defRPr>
            </a:lvl3pPr>
            <a:lvl4pPr lvl="3" algn="ctr" rtl="0">
              <a:spcBef>
                <a:spcPts val="0"/>
              </a:spcBef>
              <a:spcAft>
                <a:spcPts val="0"/>
              </a:spcAft>
              <a:buClr>
                <a:srgbClr val="FFC39F"/>
              </a:buClr>
              <a:buSzPts val="1400"/>
              <a:buNone/>
              <a:defRPr sz="1400">
                <a:solidFill>
                  <a:srgbClr val="FFC39F"/>
                </a:solidFill>
              </a:defRPr>
            </a:lvl4pPr>
            <a:lvl5pPr lvl="4" algn="ctr" rtl="0">
              <a:spcBef>
                <a:spcPts val="0"/>
              </a:spcBef>
              <a:spcAft>
                <a:spcPts val="0"/>
              </a:spcAft>
              <a:buClr>
                <a:srgbClr val="FFC39F"/>
              </a:buClr>
              <a:buSzPts val="1400"/>
              <a:buNone/>
              <a:defRPr sz="1400">
                <a:solidFill>
                  <a:srgbClr val="FFC39F"/>
                </a:solidFill>
              </a:defRPr>
            </a:lvl5pPr>
            <a:lvl6pPr lvl="5" algn="ctr" rtl="0">
              <a:spcBef>
                <a:spcPts val="0"/>
              </a:spcBef>
              <a:spcAft>
                <a:spcPts val="0"/>
              </a:spcAft>
              <a:buClr>
                <a:srgbClr val="FFC39F"/>
              </a:buClr>
              <a:buSzPts val="1400"/>
              <a:buNone/>
              <a:defRPr sz="1400">
                <a:solidFill>
                  <a:srgbClr val="FFC39F"/>
                </a:solidFill>
              </a:defRPr>
            </a:lvl6pPr>
            <a:lvl7pPr lvl="6" algn="ctr" rtl="0">
              <a:spcBef>
                <a:spcPts val="0"/>
              </a:spcBef>
              <a:spcAft>
                <a:spcPts val="0"/>
              </a:spcAft>
              <a:buClr>
                <a:srgbClr val="FFC39F"/>
              </a:buClr>
              <a:buSzPts val="1400"/>
              <a:buNone/>
              <a:defRPr sz="1400">
                <a:solidFill>
                  <a:srgbClr val="FFC39F"/>
                </a:solidFill>
              </a:defRPr>
            </a:lvl7pPr>
            <a:lvl8pPr lvl="7" algn="ctr" rtl="0">
              <a:spcBef>
                <a:spcPts val="0"/>
              </a:spcBef>
              <a:spcAft>
                <a:spcPts val="0"/>
              </a:spcAft>
              <a:buClr>
                <a:srgbClr val="FFC39F"/>
              </a:buClr>
              <a:buSzPts val="1400"/>
              <a:buNone/>
              <a:defRPr sz="1400">
                <a:solidFill>
                  <a:srgbClr val="FFC39F"/>
                </a:solidFill>
              </a:defRPr>
            </a:lvl8pPr>
            <a:lvl9pPr lvl="8" algn="ctr" rtl="0">
              <a:spcBef>
                <a:spcPts val="0"/>
              </a:spcBef>
              <a:spcAft>
                <a:spcPts val="0"/>
              </a:spcAft>
              <a:buClr>
                <a:srgbClr val="FFC39F"/>
              </a:buClr>
              <a:buSzPts val="1400"/>
              <a:buNone/>
              <a:defRPr sz="1400">
                <a:solidFill>
                  <a:srgbClr val="FFC39F"/>
                </a:solidFill>
              </a:defRPr>
            </a:lvl9pPr>
          </a:lstStyle>
          <a:p>
            <a:r>
              <a:rPr lang="en-US" smtClean="0"/>
              <a:t>Click to edit Master title style</a:t>
            </a:r>
            <a:endParaRPr/>
          </a:p>
        </p:txBody>
      </p:sp>
      <p:sp>
        <p:nvSpPr>
          <p:cNvPr id="90" name="Google Shape;90;p19"/>
          <p:cNvSpPr txBox="1">
            <a:spLocks noGrp="1"/>
          </p:cNvSpPr>
          <p:nvPr>
            <p:ph type="subTitle" idx="8"/>
          </p:nvPr>
        </p:nvSpPr>
        <p:spPr>
          <a:xfrm>
            <a:off x="3652175" y="2894900"/>
            <a:ext cx="18414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rgbClr val="FFC39F"/>
                </a:solidFill>
              </a:defRPr>
            </a:lvl1pPr>
            <a:lvl2pPr lvl="1" algn="ctr" rtl="0">
              <a:spcBef>
                <a:spcPts val="0"/>
              </a:spcBef>
              <a:spcAft>
                <a:spcPts val="0"/>
              </a:spcAft>
              <a:buNone/>
              <a:defRPr sz="1100">
                <a:solidFill>
                  <a:srgbClr val="FFC39F"/>
                </a:solidFill>
              </a:defRPr>
            </a:lvl2pPr>
            <a:lvl3pPr lvl="2" algn="ctr" rtl="0">
              <a:spcBef>
                <a:spcPts val="0"/>
              </a:spcBef>
              <a:spcAft>
                <a:spcPts val="0"/>
              </a:spcAft>
              <a:buNone/>
              <a:defRPr sz="1100">
                <a:solidFill>
                  <a:srgbClr val="FFC39F"/>
                </a:solidFill>
              </a:defRPr>
            </a:lvl3pPr>
            <a:lvl4pPr lvl="3" algn="ctr" rtl="0">
              <a:spcBef>
                <a:spcPts val="0"/>
              </a:spcBef>
              <a:spcAft>
                <a:spcPts val="0"/>
              </a:spcAft>
              <a:buNone/>
              <a:defRPr sz="1100">
                <a:solidFill>
                  <a:srgbClr val="FFC39F"/>
                </a:solidFill>
              </a:defRPr>
            </a:lvl4pPr>
            <a:lvl5pPr lvl="4" algn="ctr" rtl="0">
              <a:spcBef>
                <a:spcPts val="0"/>
              </a:spcBef>
              <a:spcAft>
                <a:spcPts val="0"/>
              </a:spcAft>
              <a:buNone/>
              <a:defRPr sz="1100">
                <a:solidFill>
                  <a:srgbClr val="FFC39F"/>
                </a:solidFill>
              </a:defRPr>
            </a:lvl5pPr>
            <a:lvl6pPr lvl="5" algn="ctr" rtl="0">
              <a:spcBef>
                <a:spcPts val="0"/>
              </a:spcBef>
              <a:spcAft>
                <a:spcPts val="0"/>
              </a:spcAft>
              <a:buNone/>
              <a:defRPr sz="1100">
                <a:solidFill>
                  <a:srgbClr val="FFC39F"/>
                </a:solidFill>
              </a:defRPr>
            </a:lvl6pPr>
            <a:lvl7pPr lvl="6" algn="ctr" rtl="0">
              <a:spcBef>
                <a:spcPts val="0"/>
              </a:spcBef>
              <a:spcAft>
                <a:spcPts val="0"/>
              </a:spcAft>
              <a:buNone/>
              <a:defRPr sz="1100">
                <a:solidFill>
                  <a:srgbClr val="FFC39F"/>
                </a:solidFill>
              </a:defRPr>
            </a:lvl7pPr>
            <a:lvl8pPr lvl="7" algn="ctr" rtl="0">
              <a:spcBef>
                <a:spcPts val="0"/>
              </a:spcBef>
              <a:spcAft>
                <a:spcPts val="0"/>
              </a:spcAft>
              <a:buNone/>
              <a:defRPr sz="1100">
                <a:solidFill>
                  <a:srgbClr val="FFC39F"/>
                </a:solidFill>
              </a:defRPr>
            </a:lvl8pPr>
            <a:lvl9pPr lvl="8" algn="ctr" rtl="0">
              <a:spcBef>
                <a:spcPts val="0"/>
              </a:spcBef>
              <a:spcAft>
                <a:spcPts val="0"/>
              </a:spcAft>
              <a:buNone/>
              <a:defRPr sz="1100">
                <a:solidFill>
                  <a:srgbClr val="FFC39F"/>
                </a:solidFill>
              </a:defRPr>
            </a:lvl9pPr>
          </a:lstStyle>
          <a:p>
            <a:r>
              <a:rPr lang="en-US" smtClean="0"/>
              <a:t>Click to edit Master subtitle style</a:t>
            </a:r>
            <a:endParaRPr/>
          </a:p>
        </p:txBody>
      </p:sp>
      <p:sp>
        <p:nvSpPr>
          <p:cNvPr id="91" name="Google Shape;91;p19"/>
          <p:cNvSpPr txBox="1">
            <a:spLocks noGrp="1"/>
          </p:cNvSpPr>
          <p:nvPr>
            <p:ph type="title" idx="9"/>
          </p:nvPr>
        </p:nvSpPr>
        <p:spPr>
          <a:xfrm>
            <a:off x="966788" y="4770264"/>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400" i="0">
                <a:solidFill>
                  <a:srgbClr val="FFC39F"/>
                </a:solidFill>
              </a:defRPr>
            </a:lvl1pPr>
            <a:lvl2pPr lvl="1" algn="ctr" rtl="0">
              <a:spcBef>
                <a:spcPts val="0"/>
              </a:spcBef>
              <a:spcAft>
                <a:spcPts val="0"/>
              </a:spcAft>
              <a:buClr>
                <a:srgbClr val="FFC39F"/>
              </a:buClr>
              <a:buSzPts val="1400"/>
              <a:buNone/>
              <a:defRPr sz="1400">
                <a:solidFill>
                  <a:srgbClr val="FFC39F"/>
                </a:solidFill>
              </a:defRPr>
            </a:lvl2pPr>
            <a:lvl3pPr lvl="2" algn="ctr" rtl="0">
              <a:spcBef>
                <a:spcPts val="0"/>
              </a:spcBef>
              <a:spcAft>
                <a:spcPts val="0"/>
              </a:spcAft>
              <a:buClr>
                <a:srgbClr val="FFC39F"/>
              </a:buClr>
              <a:buSzPts val="1400"/>
              <a:buNone/>
              <a:defRPr sz="1400">
                <a:solidFill>
                  <a:srgbClr val="FFC39F"/>
                </a:solidFill>
              </a:defRPr>
            </a:lvl3pPr>
            <a:lvl4pPr lvl="3" algn="ctr" rtl="0">
              <a:spcBef>
                <a:spcPts val="0"/>
              </a:spcBef>
              <a:spcAft>
                <a:spcPts val="0"/>
              </a:spcAft>
              <a:buClr>
                <a:srgbClr val="FFC39F"/>
              </a:buClr>
              <a:buSzPts val="1400"/>
              <a:buNone/>
              <a:defRPr sz="1400">
                <a:solidFill>
                  <a:srgbClr val="FFC39F"/>
                </a:solidFill>
              </a:defRPr>
            </a:lvl4pPr>
            <a:lvl5pPr lvl="4" algn="ctr" rtl="0">
              <a:spcBef>
                <a:spcPts val="0"/>
              </a:spcBef>
              <a:spcAft>
                <a:spcPts val="0"/>
              </a:spcAft>
              <a:buClr>
                <a:srgbClr val="FFC39F"/>
              </a:buClr>
              <a:buSzPts val="1400"/>
              <a:buNone/>
              <a:defRPr sz="1400">
                <a:solidFill>
                  <a:srgbClr val="FFC39F"/>
                </a:solidFill>
              </a:defRPr>
            </a:lvl5pPr>
            <a:lvl6pPr lvl="5" algn="ctr" rtl="0">
              <a:spcBef>
                <a:spcPts val="0"/>
              </a:spcBef>
              <a:spcAft>
                <a:spcPts val="0"/>
              </a:spcAft>
              <a:buClr>
                <a:srgbClr val="FFC39F"/>
              </a:buClr>
              <a:buSzPts val="1400"/>
              <a:buNone/>
              <a:defRPr sz="1400">
                <a:solidFill>
                  <a:srgbClr val="FFC39F"/>
                </a:solidFill>
              </a:defRPr>
            </a:lvl6pPr>
            <a:lvl7pPr lvl="6" algn="ctr" rtl="0">
              <a:spcBef>
                <a:spcPts val="0"/>
              </a:spcBef>
              <a:spcAft>
                <a:spcPts val="0"/>
              </a:spcAft>
              <a:buClr>
                <a:srgbClr val="FFC39F"/>
              </a:buClr>
              <a:buSzPts val="1400"/>
              <a:buNone/>
              <a:defRPr sz="1400">
                <a:solidFill>
                  <a:srgbClr val="FFC39F"/>
                </a:solidFill>
              </a:defRPr>
            </a:lvl7pPr>
            <a:lvl8pPr lvl="7" algn="ctr" rtl="0">
              <a:spcBef>
                <a:spcPts val="0"/>
              </a:spcBef>
              <a:spcAft>
                <a:spcPts val="0"/>
              </a:spcAft>
              <a:buClr>
                <a:srgbClr val="FFC39F"/>
              </a:buClr>
              <a:buSzPts val="1400"/>
              <a:buNone/>
              <a:defRPr sz="1400">
                <a:solidFill>
                  <a:srgbClr val="FFC39F"/>
                </a:solidFill>
              </a:defRPr>
            </a:lvl8pPr>
            <a:lvl9pPr lvl="8" algn="ctr" rtl="0">
              <a:spcBef>
                <a:spcPts val="0"/>
              </a:spcBef>
              <a:spcAft>
                <a:spcPts val="0"/>
              </a:spcAft>
              <a:buClr>
                <a:srgbClr val="FFC39F"/>
              </a:buClr>
              <a:buSzPts val="1400"/>
              <a:buNone/>
              <a:defRPr sz="1400">
                <a:solidFill>
                  <a:srgbClr val="FFC39F"/>
                </a:solidFill>
              </a:defRPr>
            </a:lvl9pPr>
          </a:lstStyle>
          <a:p>
            <a:r>
              <a:rPr lang="en-US" smtClean="0"/>
              <a:t>Click to edit Master title style</a:t>
            </a:r>
            <a:endParaRPr/>
          </a:p>
        </p:txBody>
      </p:sp>
      <p:sp>
        <p:nvSpPr>
          <p:cNvPr id="92" name="Google Shape;92;p19"/>
          <p:cNvSpPr txBox="1">
            <a:spLocks noGrp="1"/>
          </p:cNvSpPr>
          <p:nvPr>
            <p:ph type="subTitle" idx="13"/>
          </p:nvPr>
        </p:nvSpPr>
        <p:spPr>
          <a:xfrm>
            <a:off x="967663" y="5333800"/>
            <a:ext cx="18414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rgbClr val="FFC39F"/>
                </a:solidFill>
              </a:defRPr>
            </a:lvl1pPr>
            <a:lvl2pPr lvl="1" algn="ctr" rtl="0">
              <a:spcBef>
                <a:spcPts val="0"/>
              </a:spcBef>
              <a:spcAft>
                <a:spcPts val="0"/>
              </a:spcAft>
              <a:buNone/>
              <a:defRPr sz="1100">
                <a:solidFill>
                  <a:srgbClr val="FFC39F"/>
                </a:solidFill>
              </a:defRPr>
            </a:lvl2pPr>
            <a:lvl3pPr lvl="2" algn="ctr" rtl="0">
              <a:spcBef>
                <a:spcPts val="0"/>
              </a:spcBef>
              <a:spcAft>
                <a:spcPts val="0"/>
              </a:spcAft>
              <a:buNone/>
              <a:defRPr sz="1100">
                <a:solidFill>
                  <a:srgbClr val="FFC39F"/>
                </a:solidFill>
              </a:defRPr>
            </a:lvl3pPr>
            <a:lvl4pPr lvl="3" algn="ctr" rtl="0">
              <a:spcBef>
                <a:spcPts val="0"/>
              </a:spcBef>
              <a:spcAft>
                <a:spcPts val="0"/>
              </a:spcAft>
              <a:buNone/>
              <a:defRPr sz="1100">
                <a:solidFill>
                  <a:srgbClr val="FFC39F"/>
                </a:solidFill>
              </a:defRPr>
            </a:lvl4pPr>
            <a:lvl5pPr lvl="4" algn="ctr" rtl="0">
              <a:spcBef>
                <a:spcPts val="0"/>
              </a:spcBef>
              <a:spcAft>
                <a:spcPts val="0"/>
              </a:spcAft>
              <a:buNone/>
              <a:defRPr sz="1100">
                <a:solidFill>
                  <a:srgbClr val="FFC39F"/>
                </a:solidFill>
              </a:defRPr>
            </a:lvl5pPr>
            <a:lvl6pPr lvl="5" algn="ctr" rtl="0">
              <a:spcBef>
                <a:spcPts val="0"/>
              </a:spcBef>
              <a:spcAft>
                <a:spcPts val="0"/>
              </a:spcAft>
              <a:buNone/>
              <a:defRPr sz="1100">
                <a:solidFill>
                  <a:srgbClr val="FFC39F"/>
                </a:solidFill>
              </a:defRPr>
            </a:lvl6pPr>
            <a:lvl7pPr lvl="6" algn="ctr" rtl="0">
              <a:spcBef>
                <a:spcPts val="0"/>
              </a:spcBef>
              <a:spcAft>
                <a:spcPts val="0"/>
              </a:spcAft>
              <a:buNone/>
              <a:defRPr sz="1100">
                <a:solidFill>
                  <a:srgbClr val="FFC39F"/>
                </a:solidFill>
              </a:defRPr>
            </a:lvl7pPr>
            <a:lvl8pPr lvl="7" algn="ctr" rtl="0">
              <a:spcBef>
                <a:spcPts val="0"/>
              </a:spcBef>
              <a:spcAft>
                <a:spcPts val="0"/>
              </a:spcAft>
              <a:buNone/>
              <a:defRPr sz="1100">
                <a:solidFill>
                  <a:srgbClr val="FFC39F"/>
                </a:solidFill>
              </a:defRPr>
            </a:lvl8pPr>
            <a:lvl9pPr lvl="8" algn="ctr" rtl="0">
              <a:spcBef>
                <a:spcPts val="0"/>
              </a:spcBef>
              <a:spcAft>
                <a:spcPts val="0"/>
              </a:spcAft>
              <a:buNone/>
              <a:defRPr sz="1100">
                <a:solidFill>
                  <a:srgbClr val="FFC39F"/>
                </a:solidFill>
              </a:defRPr>
            </a:lvl9pPr>
          </a:lstStyle>
          <a:p>
            <a:r>
              <a:rPr lang="en-US" smtClean="0"/>
              <a:t>Click to edit Master subtitle style</a:t>
            </a:r>
            <a:endParaRPr/>
          </a:p>
        </p:txBody>
      </p:sp>
      <p:sp>
        <p:nvSpPr>
          <p:cNvPr id="93" name="Google Shape;93;p19"/>
          <p:cNvSpPr txBox="1">
            <a:spLocks noGrp="1"/>
          </p:cNvSpPr>
          <p:nvPr>
            <p:ph type="title" idx="14"/>
          </p:nvPr>
        </p:nvSpPr>
        <p:spPr>
          <a:xfrm>
            <a:off x="6336663" y="4770264"/>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400"/>
              <a:buNone/>
              <a:defRPr sz="1400" i="0">
                <a:solidFill>
                  <a:srgbClr val="FFC39F"/>
                </a:solidFill>
              </a:defRPr>
            </a:lvl1pPr>
            <a:lvl2pPr lvl="1" algn="ctr" rtl="0">
              <a:spcBef>
                <a:spcPts val="0"/>
              </a:spcBef>
              <a:spcAft>
                <a:spcPts val="0"/>
              </a:spcAft>
              <a:buClr>
                <a:srgbClr val="FFC39F"/>
              </a:buClr>
              <a:buSzPts val="1400"/>
              <a:buNone/>
              <a:defRPr sz="1400">
                <a:solidFill>
                  <a:srgbClr val="FFC39F"/>
                </a:solidFill>
              </a:defRPr>
            </a:lvl2pPr>
            <a:lvl3pPr lvl="2" algn="ctr" rtl="0">
              <a:spcBef>
                <a:spcPts val="0"/>
              </a:spcBef>
              <a:spcAft>
                <a:spcPts val="0"/>
              </a:spcAft>
              <a:buClr>
                <a:srgbClr val="FFC39F"/>
              </a:buClr>
              <a:buSzPts val="1400"/>
              <a:buNone/>
              <a:defRPr sz="1400">
                <a:solidFill>
                  <a:srgbClr val="FFC39F"/>
                </a:solidFill>
              </a:defRPr>
            </a:lvl3pPr>
            <a:lvl4pPr lvl="3" algn="ctr" rtl="0">
              <a:spcBef>
                <a:spcPts val="0"/>
              </a:spcBef>
              <a:spcAft>
                <a:spcPts val="0"/>
              </a:spcAft>
              <a:buClr>
                <a:srgbClr val="FFC39F"/>
              </a:buClr>
              <a:buSzPts val="1400"/>
              <a:buNone/>
              <a:defRPr sz="1400">
                <a:solidFill>
                  <a:srgbClr val="FFC39F"/>
                </a:solidFill>
              </a:defRPr>
            </a:lvl4pPr>
            <a:lvl5pPr lvl="4" algn="ctr" rtl="0">
              <a:spcBef>
                <a:spcPts val="0"/>
              </a:spcBef>
              <a:spcAft>
                <a:spcPts val="0"/>
              </a:spcAft>
              <a:buClr>
                <a:srgbClr val="FFC39F"/>
              </a:buClr>
              <a:buSzPts val="1400"/>
              <a:buNone/>
              <a:defRPr sz="1400">
                <a:solidFill>
                  <a:srgbClr val="FFC39F"/>
                </a:solidFill>
              </a:defRPr>
            </a:lvl5pPr>
            <a:lvl6pPr lvl="5" algn="ctr" rtl="0">
              <a:spcBef>
                <a:spcPts val="0"/>
              </a:spcBef>
              <a:spcAft>
                <a:spcPts val="0"/>
              </a:spcAft>
              <a:buClr>
                <a:srgbClr val="FFC39F"/>
              </a:buClr>
              <a:buSzPts val="1400"/>
              <a:buNone/>
              <a:defRPr sz="1400">
                <a:solidFill>
                  <a:srgbClr val="FFC39F"/>
                </a:solidFill>
              </a:defRPr>
            </a:lvl6pPr>
            <a:lvl7pPr lvl="6" algn="ctr" rtl="0">
              <a:spcBef>
                <a:spcPts val="0"/>
              </a:spcBef>
              <a:spcAft>
                <a:spcPts val="0"/>
              </a:spcAft>
              <a:buClr>
                <a:srgbClr val="FFC39F"/>
              </a:buClr>
              <a:buSzPts val="1400"/>
              <a:buNone/>
              <a:defRPr sz="1400">
                <a:solidFill>
                  <a:srgbClr val="FFC39F"/>
                </a:solidFill>
              </a:defRPr>
            </a:lvl7pPr>
            <a:lvl8pPr lvl="7" algn="ctr" rtl="0">
              <a:spcBef>
                <a:spcPts val="0"/>
              </a:spcBef>
              <a:spcAft>
                <a:spcPts val="0"/>
              </a:spcAft>
              <a:buClr>
                <a:srgbClr val="FFC39F"/>
              </a:buClr>
              <a:buSzPts val="1400"/>
              <a:buNone/>
              <a:defRPr sz="1400">
                <a:solidFill>
                  <a:srgbClr val="FFC39F"/>
                </a:solidFill>
              </a:defRPr>
            </a:lvl8pPr>
            <a:lvl9pPr lvl="8" algn="ctr" rtl="0">
              <a:spcBef>
                <a:spcPts val="0"/>
              </a:spcBef>
              <a:spcAft>
                <a:spcPts val="0"/>
              </a:spcAft>
              <a:buClr>
                <a:srgbClr val="FFC39F"/>
              </a:buClr>
              <a:buSzPts val="1400"/>
              <a:buNone/>
              <a:defRPr sz="1400">
                <a:solidFill>
                  <a:srgbClr val="FFC39F"/>
                </a:solidFill>
              </a:defRPr>
            </a:lvl9pPr>
          </a:lstStyle>
          <a:p>
            <a:r>
              <a:rPr lang="en-US" smtClean="0"/>
              <a:t>Click to edit Master title style</a:t>
            </a:r>
            <a:endParaRPr/>
          </a:p>
        </p:txBody>
      </p:sp>
      <p:sp>
        <p:nvSpPr>
          <p:cNvPr id="94" name="Google Shape;94;p19"/>
          <p:cNvSpPr txBox="1">
            <a:spLocks noGrp="1"/>
          </p:cNvSpPr>
          <p:nvPr>
            <p:ph type="subTitle" idx="15"/>
          </p:nvPr>
        </p:nvSpPr>
        <p:spPr>
          <a:xfrm>
            <a:off x="6337538" y="5333800"/>
            <a:ext cx="18414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rgbClr val="FFC39F"/>
                </a:solidFill>
              </a:defRPr>
            </a:lvl1pPr>
            <a:lvl2pPr lvl="1" algn="ctr" rtl="0">
              <a:spcBef>
                <a:spcPts val="0"/>
              </a:spcBef>
              <a:spcAft>
                <a:spcPts val="0"/>
              </a:spcAft>
              <a:buNone/>
              <a:defRPr sz="1100">
                <a:solidFill>
                  <a:srgbClr val="FFC39F"/>
                </a:solidFill>
              </a:defRPr>
            </a:lvl2pPr>
            <a:lvl3pPr lvl="2" algn="ctr" rtl="0">
              <a:spcBef>
                <a:spcPts val="0"/>
              </a:spcBef>
              <a:spcAft>
                <a:spcPts val="0"/>
              </a:spcAft>
              <a:buNone/>
              <a:defRPr sz="1100">
                <a:solidFill>
                  <a:srgbClr val="FFC39F"/>
                </a:solidFill>
              </a:defRPr>
            </a:lvl3pPr>
            <a:lvl4pPr lvl="3" algn="ctr" rtl="0">
              <a:spcBef>
                <a:spcPts val="0"/>
              </a:spcBef>
              <a:spcAft>
                <a:spcPts val="0"/>
              </a:spcAft>
              <a:buNone/>
              <a:defRPr sz="1100">
                <a:solidFill>
                  <a:srgbClr val="FFC39F"/>
                </a:solidFill>
              </a:defRPr>
            </a:lvl4pPr>
            <a:lvl5pPr lvl="4" algn="ctr" rtl="0">
              <a:spcBef>
                <a:spcPts val="0"/>
              </a:spcBef>
              <a:spcAft>
                <a:spcPts val="0"/>
              </a:spcAft>
              <a:buNone/>
              <a:defRPr sz="1100">
                <a:solidFill>
                  <a:srgbClr val="FFC39F"/>
                </a:solidFill>
              </a:defRPr>
            </a:lvl5pPr>
            <a:lvl6pPr lvl="5" algn="ctr" rtl="0">
              <a:spcBef>
                <a:spcPts val="0"/>
              </a:spcBef>
              <a:spcAft>
                <a:spcPts val="0"/>
              </a:spcAft>
              <a:buNone/>
              <a:defRPr sz="1100">
                <a:solidFill>
                  <a:srgbClr val="FFC39F"/>
                </a:solidFill>
              </a:defRPr>
            </a:lvl6pPr>
            <a:lvl7pPr lvl="6" algn="ctr" rtl="0">
              <a:spcBef>
                <a:spcPts val="0"/>
              </a:spcBef>
              <a:spcAft>
                <a:spcPts val="0"/>
              </a:spcAft>
              <a:buNone/>
              <a:defRPr sz="1100">
                <a:solidFill>
                  <a:srgbClr val="FFC39F"/>
                </a:solidFill>
              </a:defRPr>
            </a:lvl7pPr>
            <a:lvl8pPr lvl="7" algn="ctr" rtl="0">
              <a:spcBef>
                <a:spcPts val="0"/>
              </a:spcBef>
              <a:spcAft>
                <a:spcPts val="0"/>
              </a:spcAft>
              <a:buNone/>
              <a:defRPr sz="1100">
                <a:solidFill>
                  <a:srgbClr val="FFC39F"/>
                </a:solidFill>
              </a:defRPr>
            </a:lvl8pPr>
            <a:lvl9pPr lvl="8" algn="ctr" rtl="0">
              <a:spcBef>
                <a:spcPts val="0"/>
              </a:spcBef>
              <a:spcAft>
                <a:spcPts val="0"/>
              </a:spcAft>
              <a:buNone/>
              <a:defRPr sz="1100">
                <a:solidFill>
                  <a:srgbClr val="FFC39F"/>
                </a:solidFill>
              </a:defRPr>
            </a:lvl9pPr>
          </a:lstStyle>
          <a:p>
            <a:r>
              <a:rPr lang="en-US" smtClean="0"/>
              <a:t>Click to edit Master subtitle style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TLE &amp; TEXT 2">
  <p:cSld name="TITTLE &amp; TEXT 2">
    <p:bg>
      <p:bgPr>
        <a:solidFill>
          <a:srgbClr val="FFC39F"/>
        </a:solidFill>
        <a:effectLst/>
      </p:bgPr>
    </p:bg>
    <p:spTree>
      <p:nvGrpSpPr>
        <p:cNvPr id="1" name="Shape 95"/>
        <p:cNvGrpSpPr/>
        <p:nvPr/>
      </p:nvGrpSpPr>
      <p:grpSpPr>
        <a:xfrm>
          <a:off x="0" y="0"/>
          <a:ext cx="0" cy="0"/>
          <a:chOff x="0" y="0"/>
          <a:chExt cx="0" cy="0"/>
        </a:xfrm>
      </p:grpSpPr>
      <p:sp>
        <p:nvSpPr>
          <p:cNvPr id="96" name="Google Shape;96;p20"/>
          <p:cNvSpPr/>
          <p:nvPr/>
        </p:nvSpPr>
        <p:spPr>
          <a:xfrm>
            <a:off x="6018850" y="1782367"/>
            <a:ext cx="3135000" cy="3358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0"/>
          <p:cNvSpPr txBox="1">
            <a:spLocks noGrp="1"/>
          </p:cNvSpPr>
          <p:nvPr>
            <p:ph type="title"/>
          </p:nvPr>
        </p:nvSpPr>
        <p:spPr>
          <a:xfrm>
            <a:off x="6704776" y="2450667"/>
            <a:ext cx="1404000" cy="940800"/>
          </a:xfrm>
          <a:prstGeom prst="rect">
            <a:avLst/>
          </a:prstGeom>
          <a:noFill/>
          <a:ln>
            <a:noFill/>
          </a:ln>
        </p:spPr>
        <p:txBody>
          <a:bodyPr spcFirstLastPara="1" wrap="square" lIns="0" tIns="0" rIns="0" bIns="0" anchor="b" anchorCtr="0">
            <a:noAutofit/>
          </a:bodyPr>
          <a:lstStyle>
            <a:lvl1pPr lvl="0" rtl="0">
              <a:spcBef>
                <a:spcPts val="0"/>
              </a:spcBef>
              <a:spcAft>
                <a:spcPts val="0"/>
              </a:spcAft>
              <a:buClr>
                <a:srgbClr val="FFC39F"/>
              </a:buClr>
              <a:buSzPts val="2200"/>
              <a:buNone/>
              <a:defRPr sz="2200" i="0">
                <a:solidFill>
                  <a:srgbClr val="FFC39F"/>
                </a:solidFill>
              </a:defRPr>
            </a:lvl1pPr>
            <a:lvl2pPr lvl="1" rtl="0">
              <a:spcBef>
                <a:spcPts val="0"/>
              </a:spcBef>
              <a:spcAft>
                <a:spcPts val="0"/>
              </a:spcAft>
              <a:buClr>
                <a:srgbClr val="FFC39F"/>
              </a:buClr>
              <a:buSzPts val="2500"/>
              <a:buNone/>
              <a:defRPr sz="2500">
                <a:solidFill>
                  <a:srgbClr val="FFC39F"/>
                </a:solidFill>
              </a:defRPr>
            </a:lvl2pPr>
            <a:lvl3pPr lvl="2" rtl="0">
              <a:spcBef>
                <a:spcPts val="0"/>
              </a:spcBef>
              <a:spcAft>
                <a:spcPts val="0"/>
              </a:spcAft>
              <a:buClr>
                <a:srgbClr val="FFC39F"/>
              </a:buClr>
              <a:buSzPts val="2500"/>
              <a:buNone/>
              <a:defRPr sz="2500">
                <a:solidFill>
                  <a:srgbClr val="FFC39F"/>
                </a:solidFill>
              </a:defRPr>
            </a:lvl3pPr>
            <a:lvl4pPr lvl="3" rtl="0">
              <a:spcBef>
                <a:spcPts val="0"/>
              </a:spcBef>
              <a:spcAft>
                <a:spcPts val="0"/>
              </a:spcAft>
              <a:buClr>
                <a:srgbClr val="FFC39F"/>
              </a:buClr>
              <a:buSzPts val="2500"/>
              <a:buNone/>
              <a:defRPr sz="2500">
                <a:solidFill>
                  <a:srgbClr val="FFC39F"/>
                </a:solidFill>
              </a:defRPr>
            </a:lvl4pPr>
            <a:lvl5pPr lvl="4" rtl="0">
              <a:spcBef>
                <a:spcPts val="0"/>
              </a:spcBef>
              <a:spcAft>
                <a:spcPts val="0"/>
              </a:spcAft>
              <a:buClr>
                <a:srgbClr val="FFC39F"/>
              </a:buClr>
              <a:buSzPts val="2500"/>
              <a:buNone/>
              <a:defRPr sz="2500">
                <a:solidFill>
                  <a:srgbClr val="FFC39F"/>
                </a:solidFill>
              </a:defRPr>
            </a:lvl5pPr>
            <a:lvl6pPr lvl="5" rtl="0">
              <a:spcBef>
                <a:spcPts val="0"/>
              </a:spcBef>
              <a:spcAft>
                <a:spcPts val="0"/>
              </a:spcAft>
              <a:buClr>
                <a:srgbClr val="FFC39F"/>
              </a:buClr>
              <a:buSzPts val="2500"/>
              <a:buNone/>
              <a:defRPr sz="2500">
                <a:solidFill>
                  <a:srgbClr val="FFC39F"/>
                </a:solidFill>
              </a:defRPr>
            </a:lvl6pPr>
            <a:lvl7pPr lvl="6" rtl="0">
              <a:spcBef>
                <a:spcPts val="0"/>
              </a:spcBef>
              <a:spcAft>
                <a:spcPts val="0"/>
              </a:spcAft>
              <a:buClr>
                <a:srgbClr val="FFC39F"/>
              </a:buClr>
              <a:buSzPts val="2500"/>
              <a:buNone/>
              <a:defRPr sz="2500">
                <a:solidFill>
                  <a:srgbClr val="FFC39F"/>
                </a:solidFill>
              </a:defRPr>
            </a:lvl7pPr>
            <a:lvl8pPr lvl="7" rtl="0">
              <a:spcBef>
                <a:spcPts val="0"/>
              </a:spcBef>
              <a:spcAft>
                <a:spcPts val="0"/>
              </a:spcAft>
              <a:buClr>
                <a:srgbClr val="FFC39F"/>
              </a:buClr>
              <a:buSzPts val="2500"/>
              <a:buNone/>
              <a:defRPr sz="2500">
                <a:solidFill>
                  <a:srgbClr val="FFC39F"/>
                </a:solidFill>
              </a:defRPr>
            </a:lvl8pPr>
            <a:lvl9pPr lvl="8" rtl="0">
              <a:spcBef>
                <a:spcPts val="0"/>
              </a:spcBef>
              <a:spcAft>
                <a:spcPts val="0"/>
              </a:spcAft>
              <a:buClr>
                <a:srgbClr val="FFC39F"/>
              </a:buClr>
              <a:buSzPts val="2500"/>
              <a:buNone/>
              <a:defRPr sz="2500">
                <a:solidFill>
                  <a:srgbClr val="FFC39F"/>
                </a:solidFill>
              </a:defRPr>
            </a:lvl9pPr>
          </a:lstStyle>
          <a:p>
            <a:r>
              <a:rPr lang="en-US" smtClean="0"/>
              <a:t>Click to edit Master title style</a:t>
            </a:r>
            <a:endParaRPr/>
          </a:p>
        </p:txBody>
      </p:sp>
      <p:sp>
        <p:nvSpPr>
          <p:cNvPr id="98" name="Google Shape;98;p20"/>
          <p:cNvSpPr txBox="1">
            <a:spLocks noGrp="1"/>
          </p:cNvSpPr>
          <p:nvPr>
            <p:ph type="subTitle" idx="1"/>
          </p:nvPr>
        </p:nvSpPr>
        <p:spPr>
          <a:xfrm>
            <a:off x="6704776" y="3642328"/>
            <a:ext cx="1572600" cy="243200"/>
          </a:xfrm>
          <a:prstGeom prst="rect">
            <a:avLst/>
          </a:prstGeom>
        </p:spPr>
        <p:txBody>
          <a:bodyPr spcFirstLastPara="1" wrap="square" lIns="0" tIns="0" rIns="0" bIns="0" anchor="t" anchorCtr="0">
            <a:noAutofit/>
          </a:bodyPr>
          <a:lstStyle>
            <a:lvl1pPr lvl="0" rtl="0">
              <a:spcBef>
                <a:spcPts val="0"/>
              </a:spcBef>
              <a:spcAft>
                <a:spcPts val="0"/>
              </a:spcAft>
              <a:buNone/>
              <a:defRPr sz="1000">
                <a:solidFill>
                  <a:srgbClr val="FFC39F"/>
                </a:solidFill>
              </a:defRPr>
            </a:lvl1pPr>
            <a:lvl2pPr lvl="1" rtl="0">
              <a:spcBef>
                <a:spcPts val="0"/>
              </a:spcBef>
              <a:spcAft>
                <a:spcPts val="0"/>
              </a:spcAft>
              <a:buNone/>
              <a:defRPr sz="600">
                <a:solidFill>
                  <a:srgbClr val="FFC39F"/>
                </a:solidFill>
              </a:defRPr>
            </a:lvl2pPr>
            <a:lvl3pPr lvl="2" rtl="0">
              <a:spcBef>
                <a:spcPts val="0"/>
              </a:spcBef>
              <a:spcAft>
                <a:spcPts val="0"/>
              </a:spcAft>
              <a:buNone/>
              <a:defRPr sz="600">
                <a:solidFill>
                  <a:srgbClr val="FFC39F"/>
                </a:solidFill>
              </a:defRPr>
            </a:lvl3pPr>
            <a:lvl4pPr lvl="3" rtl="0">
              <a:spcBef>
                <a:spcPts val="0"/>
              </a:spcBef>
              <a:spcAft>
                <a:spcPts val="0"/>
              </a:spcAft>
              <a:buNone/>
              <a:defRPr sz="600">
                <a:solidFill>
                  <a:srgbClr val="FFC39F"/>
                </a:solidFill>
              </a:defRPr>
            </a:lvl4pPr>
            <a:lvl5pPr lvl="4" rtl="0">
              <a:spcBef>
                <a:spcPts val="0"/>
              </a:spcBef>
              <a:spcAft>
                <a:spcPts val="0"/>
              </a:spcAft>
              <a:buNone/>
              <a:defRPr sz="600">
                <a:solidFill>
                  <a:srgbClr val="FFC39F"/>
                </a:solidFill>
              </a:defRPr>
            </a:lvl5pPr>
            <a:lvl6pPr lvl="5" rtl="0">
              <a:spcBef>
                <a:spcPts val="0"/>
              </a:spcBef>
              <a:spcAft>
                <a:spcPts val="0"/>
              </a:spcAft>
              <a:buNone/>
              <a:defRPr sz="600">
                <a:solidFill>
                  <a:srgbClr val="FFC39F"/>
                </a:solidFill>
              </a:defRPr>
            </a:lvl6pPr>
            <a:lvl7pPr lvl="6" rtl="0">
              <a:spcBef>
                <a:spcPts val="0"/>
              </a:spcBef>
              <a:spcAft>
                <a:spcPts val="0"/>
              </a:spcAft>
              <a:buNone/>
              <a:defRPr sz="600">
                <a:solidFill>
                  <a:srgbClr val="FFC39F"/>
                </a:solidFill>
              </a:defRPr>
            </a:lvl7pPr>
            <a:lvl8pPr lvl="7" rtl="0">
              <a:spcBef>
                <a:spcPts val="0"/>
              </a:spcBef>
              <a:spcAft>
                <a:spcPts val="0"/>
              </a:spcAft>
              <a:buNone/>
              <a:defRPr sz="600">
                <a:solidFill>
                  <a:srgbClr val="FFC39F"/>
                </a:solidFill>
              </a:defRPr>
            </a:lvl8pPr>
            <a:lvl9pPr lvl="8" rtl="0">
              <a:spcBef>
                <a:spcPts val="0"/>
              </a:spcBef>
              <a:spcAft>
                <a:spcPts val="0"/>
              </a:spcAft>
              <a:buNone/>
              <a:defRPr sz="600">
                <a:solidFill>
                  <a:srgbClr val="FFC39F"/>
                </a:solidFill>
              </a:defRPr>
            </a:lvl9pPr>
          </a:lstStyle>
          <a:p>
            <a:r>
              <a:rPr lang="en-US" smtClean="0"/>
              <a:t>Click to edit Master subtitle style</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TEXT LIST">
  <p:cSld name="TITLE &amp; TEXT LIST">
    <p:bg>
      <p:bgPr>
        <a:solidFill>
          <a:schemeClr val="lt1"/>
        </a:solidFill>
        <a:effectLst/>
      </p:bgPr>
    </p:bg>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720237" y="623967"/>
            <a:ext cx="77037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2200"/>
              <a:buNone/>
              <a:defRPr sz="2200" i="0"/>
            </a:lvl1pPr>
            <a:lvl2pPr lvl="1" algn="ctr" rtl="0">
              <a:spcBef>
                <a:spcPts val="0"/>
              </a:spcBef>
              <a:spcAft>
                <a:spcPts val="0"/>
              </a:spcAft>
              <a:buSzPts val="3300"/>
              <a:buNone/>
              <a:defRPr sz="3300"/>
            </a:lvl2pPr>
            <a:lvl3pPr lvl="2" algn="ctr" rtl="0">
              <a:spcBef>
                <a:spcPts val="0"/>
              </a:spcBef>
              <a:spcAft>
                <a:spcPts val="0"/>
              </a:spcAft>
              <a:buSzPts val="3300"/>
              <a:buNone/>
              <a:defRPr sz="3300"/>
            </a:lvl3pPr>
            <a:lvl4pPr lvl="3" algn="ctr" rtl="0">
              <a:spcBef>
                <a:spcPts val="0"/>
              </a:spcBef>
              <a:spcAft>
                <a:spcPts val="0"/>
              </a:spcAft>
              <a:buSzPts val="3300"/>
              <a:buNone/>
              <a:defRPr sz="3300"/>
            </a:lvl4pPr>
            <a:lvl5pPr lvl="4" algn="ctr" rtl="0">
              <a:spcBef>
                <a:spcPts val="0"/>
              </a:spcBef>
              <a:spcAft>
                <a:spcPts val="0"/>
              </a:spcAft>
              <a:buSzPts val="3300"/>
              <a:buNone/>
              <a:defRPr sz="3300"/>
            </a:lvl5pPr>
            <a:lvl6pPr lvl="5" algn="ctr" rtl="0">
              <a:spcBef>
                <a:spcPts val="0"/>
              </a:spcBef>
              <a:spcAft>
                <a:spcPts val="0"/>
              </a:spcAft>
              <a:buSzPts val="3300"/>
              <a:buNone/>
              <a:defRPr sz="3300"/>
            </a:lvl6pPr>
            <a:lvl7pPr lvl="6" algn="ctr" rtl="0">
              <a:spcBef>
                <a:spcPts val="0"/>
              </a:spcBef>
              <a:spcAft>
                <a:spcPts val="0"/>
              </a:spcAft>
              <a:buSzPts val="3300"/>
              <a:buNone/>
              <a:defRPr sz="3300"/>
            </a:lvl7pPr>
            <a:lvl8pPr lvl="7" algn="ctr" rtl="0">
              <a:spcBef>
                <a:spcPts val="0"/>
              </a:spcBef>
              <a:spcAft>
                <a:spcPts val="0"/>
              </a:spcAft>
              <a:buSzPts val="3300"/>
              <a:buNone/>
              <a:defRPr sz="3300"/>
            </a:lvl8pPr>
            <a:lvl9pPr lvl="8" algn="ctr" rtl="0">
              <a:spcBef>
                <a:spcPts val="0"/>
              </a:spcBef>
              <a:spcAft>
                <a:spcPts val="0"/>
              </a:spcAft>
              <a:buSzPts val="3300"/>
              <a:buNone/>
              <a:defRPr sz="3300"/>
            </a:lvl9pPr>
          </a:lstStyle>
          <a:p>
            <a:r>
              <a:rPr lang="en-US" smtClean="0"/>
              <a:t>Click to edit Master title style</a:t>
            </a:r>
            <a:endParaRPr/>
          </a:p>
        </p:txBody>
      </p:sp>
      <p:sp>
        <p:nvSpPr>
          <p:cNvPr id="13" name="Google Shape;13;p3"/>
          <p:cNvSpPr txBox="1">
            <a:spLocks noGrp="1"/>
          </p:cNvSpPr>
          <p:nvPr>
            <p:ph type="body" idx="1"/>
          </p:nvPr>
        </p:nvSpPr>
        <p:spPr>
          <a:xfrm>
            <a:off x="720075" y="1697615"/>
            <a:ext cx="7703700" cy="4321600"/>
          </a:xfrm>
          <a:prstGeom prst="rect">
            <a:avLst/>
          </a:prstGeom>
        </p:spPr>
        <p:txBody>
          <a:bodyPr spcFirstLastPara="1" wrap="square" lIns="0" tIns="0" rIns="0" bIns="0" anchor="ctr" anchorCtr="0">
            <a:noAutofit/>
          </a:bodyPr>
          <a:lstStyle>
            <a:lvl1pPr marL="457200" lvl="0" indent="-304800" rtl="0">
              <a:spcBef>
                <a:spcPts val="0"/>
              </a:spcBef>
              <a:spcAft>
                <a:spcPts val="0"/>
              </a:spcAft>
              <a:buClr>
                <a:srgbClr val="FFA000"/>
              </a:buClr>
              <a:buSzPts val="1200"/>
              <a:buFont typeface="Anaheim"/>
              <a:buChar char="●"/>
              <a:defRPr>
                <a:solidFill>
                  <a:schemeClr val="dk1"/>
                </a:solidFill>
                <a:latin typeface="Advent Pro"/>
                <a:ea typeface="Advent Pro"/>
                <a:cs typeface="Advent Pro"/>
                <a:sym typeface="Advent Pro"/>
              </a:defRPr>
            </a:lvl1pPr>
            <a:lvl2pPr marL="914400" lvl="1" indent="-317500" rtl="0">
              <a:spcBef>
                <a:spcPts val="0"/>
              </a:spcBef>
              <a:spcAft>
                <a:spcPts val="0"/>
              </a:spcAft>
              <a:buClr>
                <a:srgbClr val="002A49"/>
              </a:buClr>
              <a:buSzPts val="1400"/>
              <a:buFont typeface="Arial"/>
              <a:buChar char="○"/>
              <a:defRPr sz="1100">
                <a:solidFill>
                  <a:schemeClr val="dk1"/>
                </a:solidFill>
              </a:defRPr>
            </a:lvl2pPr>
            <a:lvl3pPr marL="1371600" lvl="2" indent="-317500" rtl="0">
              <a:spcBef>
                <a:spcPts val="0"/>
              </a:spcBef>
              <a:spcAft>
                <a:spcPts val="0"/>
              </a:spcAft>
              <a:buClr>
                <a:srgbClr val="002A49"/>
              </a:buClr>
              <a:buSzPts val="1400"/>
              <a:buFont typeface="Arial"/>
              <a:buChar char="■"/>
              <a:defRPr sz="1100">
                <a:solidFill>
                  <a:schemeClr val="dk1"/>
                </a:solidFill>
              </a:defRPr>
            </a:lvl3pPr>
            <a:lvl4pPr marL="1828800" lvl="3" indent="-317500" rtl="0">
              <a:spcBef>
                <a:spcPts val="0"/>
              </a:spcBef>
              <a:spcAft>
                <a:spcPts val="0"/>
              </a:spcAft>
              <a:buClr>
                <a:srgbClr val="002A49"/>
              </a:buClr>
              <a:buSzPts val="1400"/>
              <a:buFont typeface="Arial"/>
              <a:buChar char="●"/>
              <a:defRPr sz="1100">
                <a:solidFill>
                  <a:schemeClr val="dk1"/>
                </a:solidFill>
              </a:defRPr>
            </a:lvl4pPr>
            <a:lvl5pPr marL="2286000" lvl="4" indent="-317500" rtl="0">
              <a:spcBef>
                <a:spcPts val="0"/>
              </a:spcBef>
              <a:spcAft>
                <a:spcPts val="0"/>
              </a:spcAft>
              <a:buClr>
                <a:srgbClr val="002A49"/>
              </a:buClr>
              <a:buSzPts val="1400"/>
              <a:buFont typeface="Arial"/>
              <a:buChar char="○"/>
              <a:defRPr sz="1100">
                <a:solidFill>
                  <a:schemeClr val="dk1"/>
                </a:solidFill>
              </a:defRPr>
            </a:lvl5pPr>
            <a:lvl6pPr marL="2743200" lvl="5" indent="-317500" rtl="0">
              <a:spcBef>
                <a:spcPts val="0"/>
              </a:spcBef>
              <a:spcAft>
                <a:spcPts val="0"/>
              </a:spcAft>
              <a:buClr>
                <a:srgbClr val="002A49"/>
              </a:buClr>
              <a:buSzPts val="1400"/>
              <a:buFont typeface="Arial"/>
              <a:buChar char="■"/>
              <a:defRPr sz="1100">
                <a:solidFill>
                  <a:schemeClr val="dk1"/>
                </a:solidFill>
              </a:defRPr>
            </a:lvl6pPr>
            <a:lvl7pPr marL="3200400" lvl="6" indent="-317500" rtl="0">
              <a:spcBef>
                <a:spcPts val="0"/>
              </a:spcBef>
              <a:spcAft>
                <a:spcPts val="0"/>
              </a:spcAft>
              <a:buClr>
                <a:srgbClr val="002A49"/>
              </a:buClr>
              <a:buSzPts val="1400"/>
              <a:buFont typeface="Arial"/>
              <a:buChar char="●"/>
              <a:defRPr sz="1100">
                <a:solidFill>
                  <a:schemeClr val="dk1"/>
                </a:solidFill>
              </a:defRPr>
            </a:lvl7pPr>
            <a:lvl8pPr marL="3657600" lvl="7" indent="-317500" rtl="0">
              <a:spcBef>
                <a:spcPts val="0"/>
              </a:spcBef>
              <a:spcAft>
                <a:spcPts val="0"/>
              </a:spcAft>
              <a:buClr>
                <a:srgbClr val="002A49"/>
              </a:buClr>
              <a:buSzPts val="1400"/>
              <a:buFont typeface="Arial"/>
              <a:buChar char="○"/>
              <a:defRPr sz="1100">
                <a:solidFill>
                  <a:schemeClr val="dk1"/>
                </a:solidFill>
              </a:defRPr>
            </a:lvl8pPr>
            <a:lvl9pPr marL="4114800" lvl="8" indent="-317500" rtl="0">
              <a:spcBef>
                <a:spcPts val="0"/>
              </a:spcBef>
              <a:spcAft>
                <a:spcPts val="0"/>
              </a:spcAft>
              <a:buClr>
                <a:srgbClr val="002A49"/>
              </a:buClr>
              <a:buSzPts val="1400"/>
              <a:buFont typeface="Arial"/>
              <a:buChar char="■"/>
              <a:defRPr sz="1100">
                <a:solidFill>
                  <a:schemeClr val="dk1"/>
                </a:solidFill>
              </a:defRPr>
            </a:lvl9pPr>
          </a:lstStyle>
          <a:p>
            <a:pPr lvl="0"/>
            <a:r>
              <a:rPr lang="en-US" smtClean="0"/>
              <a:t>Click to edit Master text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TLE &amp; TEXT 3">
  <p:cSld name="TITTLE &amp; TEXT 3">
    <p:bg>
      <p:bgPr>
        <a:solidFill>
          <a:srgbClr val="434343"/>
        </a:solidFill>
        <a:effectLst/>
      </p:bgPr>
    </p:bg>
    <p:spTree>
      <p:nvGrpSpPr>
        <p:cNvPr id="1" name="Shape 99"/>
        <p:cNvGrpSpPr/>
        <p:nvPr/>
      </p:nvGrpSpPr>
      <p:grpSpPr>
        <a:xfrm>
          <a:off x="0" y="0"/>
          <a:ext cx="0" cy="0"/>
          <a:chOff x="0" y="0"/>
          <a:chExt cx="0" cy="0"/>
        </a:xfrm>
      </p:grpSpPr>
      <p:sp>
        <p:nvSpPr>
          <p:cNvPr id="100" name="Google Shape;100;p21"/>
          <p:cNvSpPr/>
          <p:nvPr/>
        </p:nvSpPr>
        <p:spPr>
          <a:xfrm>
            <a:off x="6018850" y="1782367"/>
            <a:ext cx="3135000" cy="3358800"/>
          </a:xfrm>
          <a:prstGeom prst="rect">
            <a:avLst/>
          </a:prstGeom>
          <a:solidFill>
            <a:srgbClr val="FFC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1"/>
          <p:cNvSpPr txBox="1">
            <a:spLocks noGrp="1"/>
          </p:cNvSpPr>
          <p:nvPr>
            <p:ph type="title"/>
          </p:nvPr>
        </p:nvSpPr>
        <p:spPr>
          <a:xfrm>
            <a:off x="6704776" y="2450667"/>
            <a:ext cx="1572600" cy="9408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2200"/>
              <a:buNone/>
              <a:defRPr sz="2200" i="0"/>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en-US" smtClean="0"/>
              <a:t>Click to edit Master title style</a:t>
            </a:r>
            <a:endParaRPr/>
          </a:p>
        </p:txBody>
      </p:sp>
      <p:sp>
        <p:nvSpPr>
          <p:cNvPr id="102" name="Google Shape;102;p21"/>
          <p:cNvSpPr txBox="1">
            <a:spLocks noGrp="1"/>
          </p:cNvSpPr>
          <p:nvPr>
            <p:ph type="subTitle" idx="1"/>
          </p:nvPr>
        </p:nvSpPr>
        <p:spPr>
          <a:xfrm>
            <a:off x="6704776" y="3642328"/>
            <a:ext cx="1572600" cy="243200"/>
          </a:xfrm>
          <a:prstGeom prst="rect">
            <a:avLst/>
          </a:prstGeom>
        </p:spPr>
        <p:txBody>
          <a:bodyPr spcFirstLastPara="1" wrap="square" lIns="0" tIns="0" rIns="0" bIns="0" anchor="t" anchorCtr="0">
            <a:noAutofit/>
          </a:bodyPr>
          <a:lstStyle>
            <a:lvl1pPr lvl="0" rtl="0">
              <a:spcBef>
                <a:spcPts val="0"/>
              </a:spcBef>
              <a:spcAft>
                <a:spcPts val="0"/>
              </a:spcAft>
              <a:buNone/>
              <a:defRPr sz="1000"/>
            </a:lvl1pPr>
            <a:lvl2pPr lvl="1" rtl="0">
              <a:spcBef>
                <a:spcPts val="0"/>
              </a:spcBef>
              <a:spcAft>
                <a:spcPts val="0"/>
              </a:spcAft>
              <a:buNone/>
              <a:defRPr sz="600"/>
            </a:lvl2pPr>
            <a:lvl3pPr lvl="2" rtl="0">
              <a:spcBef>
                <a:spcPts val="0"/>
              </a:spcBef>
              <a:spcAft>
                <a:spcPts val="0"/>
              </a:spcAft>
              <a:buNone/>
              <a:defRPr sz="600"/>
            </a:lvl3pPr>
            <a:lvl4pPr lvl="3" rtl="0">
              <a:spcBef>
                <a:spcPts val="0"/>
              </a:spcBef>
              <a:spcAft>
                <a:spcPts val="0"/>
              </a:spcAft>
              <a:buNone/>
              <a:defRPr sz="600"/>
            </a:lvl4pPr>
            <a:lvl5pPr lvl="4" rtl="0">
              <a:spcBef>
                <a:spcPts val="0"/>
              </a:spcBef>
              <a:spcAft>
                <a:spcPts val="0"/>
              </a:spcAft>
              <a:buNone/>
              <a:defRPr sz="600"/>
            </a:lvl5pPr>
            <a:lvl6pPr lvl="5" rtl="0">
              <a:spcBef>
                <a:spcPts val="0"/>
              </a:spcBef>
              <a:spcAft>
                <a:spcPts val="0"/>
              </a:spcAft>
              <a:buNone/>
              <a:defRPr sz="600"/>
            </a:lvl6pPr>
            <a:lvl7pPr lvl="6" rtl="0">
              <a:spcBef>
                <a:spcPts val="0"/>
              </a:spcBef>
              <a:spcAft>
                <a:spcPts val="0"/>
              </a:spcAft>
              <a:buNone/>
              <a:defRPr sz="600"/>
            </a:lvl7pPr>
            <a:lvl8pPr lvl="7" rtl="0">
              <a:spcBef>
                <a:spcPts val="0"/>
              </a:spcBef>
              <a:spcAft>
                <a:spcPts val="0"/>
              </a:spcAft>
              <a:buNone/>
              <a:defRPr sz="600"/>
            </a:lvl8pPr>
            <a:lvl9pPr lvl="8" rtl="0">
              <a:spcBef>
                <a:spcPts val="0"/>
              </a:spcBef>
              <a:spcAft>
                <a:spcPts val="0"/>
              </a:spcAft>
              <a:buNone/>
              <a:defRPr sz="600"/>
            </a:lvl9pPr>
          </a:lstStyle>
          <a:p>
            <a:r>
              <a:rPr lang="en-US" smtClean="0"/>
              <a:t>Click to edit Master subtitle style</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TLE &amp; TEXT 4">
  <p:cSld name="TITTLE &amp; TEXT 4">
    <p:bg>
      <p:bgPr>
        <a:solidFill>
          <a:srgbClr val="434343"/>
        </a:solidFill>
        <a:effectLst/>
      </p:bgPr>
    </p:bg>
    <p:spTree>
      <p:nvGrpSpPr>
        <p:cNvPr id="1" name="Shape 103"/>
        <p:cNvGrpSpPr/>
        <p:nvPr/>
      </p:nvGrpSpPr>
      <p:grpSpPr>
        <a:xfrm>
          <a:off x="0" y="0"/>
          <a:ext cx="0" cy="0"/>
          <a:chOff x="0" y="0"/>
          <a:chExt cx="0" cy="0"/>
        </a:xfrm>
      </p:grpSpPr>
      <p:sp>
        <p:nvSpPr>
          <p:cNvPr id="104" name="Google Shape;104;p22"/>
          <p:cNvSpPr txBox="1">
            <a:spLocks noGrp="1"/>
          </p:cNvSpPr>
          <p:nvPr>
            <p:ph type="title"/>
          </p:nvPr>
        </p:nvSpPr>
        <p:spPr>
          <a:xfrm flipH="1">
            <a:off x="2784425" y="3050300"/>
            <a:ext cx="5633100" cy="1358400"/>
          </a:xfrm>
          <a:prstGeom prst="rect">
            <a:avLst/>
          </a:prstGeom>
          <a:noFill/>
          <a:ln>
            <a:noFill/>
          </a:ln>
        </p:spPr>
        <p:txBody>
          <a:bodyPr spcFirstLastPara="1" wrap="square" lIns="0" tIns="0" rIns="0" bIns="0" anchor="b" anchorCtr="0">
            <a:noAutofit/>
          </a:bodyPr>
          <a:lstStyle>
            <a:lvl1pPr lvl="0" algn="r" rtl="0">
              <a:spcBef>
                <a:spcPts val="0"/>
              </a:spcBef>
              <a:spcAft>
                <a:spcPts val="0"/>
              </a:spcAft>
              <a:buClr>
                <a:srgbClr val="FFC39F"/>
              </a:buClr>
              <a:buSzPts val="6000"/>
              <a:buNone/>
              <a:defRPr sz="6000" i="0">
                <a:solidFill>
                  <a:srgbClr val="FFC39F"/>
                </a:solidFill>
              </a:defRPr>
            </a:lvl1pPr>
            <a:lvl2pPr lvl="1" algn="r" rtl="0">
              <a:spcBef>
                <a:spcPts val="0"/>
              </a:spcBef>
              <a:spcAft>
                <a:spcPts val="0"/>
              </a:spcAft>
              <a:buClr>
                <a:srgbClr val="FFC39F"/>
              </a:buClr>
              <a:buSzPts val="3300"/>
              <a:buNone/>
              <a:defRPr sz="3300">
                <a:solidFill>
                  <a:srgbClr val="FFC39F"/>
                </a:solidFill>
              </a:defRPr>
            </a:lvl2pPr>
            <a:lvl3pPr lvl="2" algn="r" rtl="0">
              <a:spcBef>
                <a:spcPts val="0"/>
              </a:spcBef>
              <a:spcAft>
                <a:spcPts val="0"/>
              </a:spcAft>
              <a:buClr>
                <a:srgbClr val="FFC39F"/>
              </a:buClr>
              <a:buSzPts val="3300"/>
              <a:buNone/>
              <a:defRPr sz="3300">
                <a:solidFill>
                  <a:srgbClr val="FFC39F"/>
                </a:solidFill>
              </a:defRPr>
            </a:lvl3pPr>
            <a:lvl4pPr lvl="3" algn="r" rtl="0">
              <a:spcBef>
                <a:spcPts val="0"/>
              </a:spcBef>
              <a:spcAft>
                <a:spcPts val="0"/>
              </a:spcAft>
              <a:buClr>
                <a:srgbClr val="FFC39F"/>
              </a:buClr>
              <a:buSzPts val="3300"/>
              <a:buNone/>
              <a:defRPr sz="3300">
                <a:solidFill>
                  <a:srgbClr val="FFC39F"/>
                </a:solidFill>
              </a:defRPr>
            </a:lvl4pPr>
            <a:lvl5pPr lvl="4" algn="r" rtl="0">
              <a:spcBef>
                <a:spcPts val="0"/>
              </a:spcBef>
              <a:spcAft>
                <a:spcPts val="0"/>
              </a:spcAft>
              <a:buClr>
                <a:srgbClr val="FFC39F"/>
              </a:buClr>
              <a:buSzPts val="3300"/>
              <a:buNone/>
              <a:defRPr sz="3300">
                <a:solidFill>
                  <a:srgbClr val="FFC39F"/>
                </a:solidFill>
              </a:defRPr>
            </a:lvl5pPr>
            <a:lvl6pPr lvl="5" algn="r" rtl="0">
              <a:spcBef>
                <a:spcPts val="0"/>
              </a:spcBef>
              <a:spcAft>
                <a:spcPts val="0"/>
              </a:spcAft>
              <a:buClr>
                <a:srgbClr val="FFC39F"/>
              </a:buClr>
              <a:buSzPts val="3300"/>
              <a:buNone/>
              <a:defRPr sz="3300">
                <a:solidFill>
                  <a:srgbClr val="FFC39F"/>
                </a:solidFill>
              </a:defRPr>
            </a:lvl6pPr>
            <a:lvl7pPr lvl="6" algn="r" rtl="0">
              <a:spcBef>
                <a:spcPts val="0"/>
              </a:spcBef>
              <a:spcAft>
                <a:spcPts val="0"/>
              </a:spcAft>
              <a:buClr>
                <a:srgbClr val="FFC39F"/>
              </a:buClr>
              <a:buSzPts val="3300"/>
              <a:buNone/>
              <a:defRPr sz="3300">
                <a:solidFill>
                  <a:srgbClr val="FFC39F"/>
                </a:solidFill>
              </a:defRPr>
            </a:lvl7pPr>
            <a:lvl8pPr lvl="7" algn="r" rtl="0">
              <a:spcBef>
                <a:spcPts val="0"/>
              </a:spcBef>
              <a:spcAft>
                <a:spcPts val="0"/>
              </a:spcAft>
              <a:buClr>
                <a:srgbClr val="FFC39F"/>
              </a:buClr>
              <a:buSzPts val="3300"/>
              <a:buNone/>
              <a:defRPr sz="3300">
                <a:solidFill>
                  <a:srgbClr val="FFC39F"/>
                </a:solidFill>
              </a:defRPr>
            </a:lvl8pPr>
            <a:lvl9pPr lvl="8" algn="r" rtl="0">
              <a:spcBef>
                <a:spcPts val="0"/>
              </a:spcBef>
              <a:spcAft>
                <a:spcPts val="0"/>
              </a:spcAft>
              <a:buClr>
                <a:srgbClr val="FFC39F"/>
              </a:buClr>
              <a:buSzPts val="3300"/>
              <a:buNone/>
              <a:defRPr sz="3300">
                <a:solidFill>
                  <a:srgbClr val="FFC39F"/>
                </a:solidFill>
              </a:defRPr>
            </a:lvl9pPr>
          </a:lstStyle>
          <a:p>
            <a:r>
              <a:rPr lang="en-US" smtClean="0"/>
              <a:t>Click to edit Master title style</a:t>
            </a:r>
            <a:endParaRPr/>
          </a:p>
        </p:txBody>
      </p:sp>
      <p:sp>
        <p:nvSpPr>
          <p:cNvPr id="105" name="Google Shape;105;p22"/>
          <p:cNvSpPr txBox="1">
            <a:spLocks noGrp="1"/>
          </p:cNvSpPr>
          <p:nvPr>
            <p:ph type="subTitle" idx="1"/>
          </p:nvPr>
        </p:nvSpPr>
        <p:spPr>
          <a:xfrm flipH="1">
            <a:off x="4660625" y="4506000"/>
            <a:ext cx="3756900" cy="1045600"/>
          </a:xfrm>
          <a:prstGeom prst="rect">
            <a:avLst/>
          </a:prstGeom>
        </p:spPr>
        <p:txBody>
          <a:bodyPr spcFirstLastPara="1" wrap="square" lIns="0" tIns="0" rIns="0" bIns="0" anchor="t" anchorCtr="0">
            <a:noAutofit/>
          </a:bodyPr>
          <a:lstStyle>
            <a:lvl1pPr lvl="0" algn="r" rtl="0">
              <a:spcBef>
                <a:spcPts val="0"/>
              </a:spcBef>
              <a:spcAft>
                <a:spcPts val="0"/>
              </a:spcAft>
              <a:buNone/>
              <a:defRPr sz="1100">
                <a:solidFill>
                  <a:srgbClr val="FFC39F"/>
                </a:solidFill>
              </a:defRPr>
            </a:lvl1pPr>
            <a:lvl2pPr lvl="1" algn="r" rtl="0">
              <a:spcBef>
                <a:spcPts val="0"/>
              </a:spcBef>
              <a:spcAft>
                <a:spcPts val="0"/>
              </a:spcAft>
              <a:buNone/>
              <a:defRPr sz="1100">
                <a:solidFill>
                  <a:srgbClr val="FFC39F"/>
                </a:solidFill>
              </a:defRPr>
            </a:lvl2pPr>
            <a:lvl3pPr lvl="2" algn="r" rtl="0">
              <a:spcBef>
                <a:spcPts val="0"/>
              </a:spcBef>
              <a:spcAft>
                <a:spcPts val="0"/>
              </a:spcAft>
              <a:buNone/>
              <a:defRPr sz="1100">
                <a:solidFill>
                  <a:srgbClr val="FFC39F"/>
                </a:solidFill>
              </a:defRPr>
            </a:lvl3pPr>
            <a:lvl4pPr lvl="3" algn="r" rtl="0">
              <a:spcBef>
                <a:spcPts val="0"/>
              </a:spcBef>
              <a:spcAft>
                <a:spcPts val="0"/>
              </a:spcAft>
              <a:buNone/>
              <a:defRPr sz="1100">
                <a:solidFill>
                  <a:srgbClr val="FFC39F"/>
                </a:solidFill>
              </a:defRPr>
            </a:lvl4pPr>
            <a:lvl5pPr lvl="4" algn="r" rtl="0">
              <a:spcBef>
                <a:spcPts val="0"/>
              </a:spcBef>
              <a:spcAft>
                <a:spcPts val="0"/>
              </a:spcAft>
              <a:buNone/>
              <a:defRPr sz="1100">
                <a:solidFill>
                  <a:srgbClr val="FFC39F"/>
                </a:solidFill>
              </a:defRPr>
            </a:lvl5pPr>
            <a:lvl6pPr lvl="5" algn="r" rtl="0">
              <a:spcBef>
                <a:spcPts val="0"/>
              </a:spcBef>
              <a:spcAft>
                <a:spcPts val="0"/>
              </a:spcAft>
              <a:buNone/>
              <a:defRPr sz="1100">
                <a:solidFill>
                  <a:srgbClr val="FFC39F"/>
                </a:solidFill>
              </a:defRPr>
            </a:lvl6pPr>
            <a:lvl7pPr lvl="6" algn="r" rtl="0">
              <a:spcBef>
                <a:spcPts val="0"/>
              </a:spcBef>
              <a:spcAft>
                <a:spcPts val="0"/>
              </a:spcAft>
              <a:buNone/>
              <a:defRPr sz="1100">
                <a:solidFill>
                  <a:srgbClr val="FFC39F"/>
                </a:solidFill>
              </a:defRPr>
            </a:lvl7pPr>
            <a:lvl8pPr lvl="7" algn="r" rtl="0">
              <a:spcBef>
                <a:spcPts val="0"/>
              </a:spcBef>
              <a:spcAft>
                <a:spcPts val="0"/>
              </a:spcAft>
              <a:buNone/>
              <a:defRPr sz="1100">
                <a:solidFill>
                  <a:srgbClr val="FFC39F"/>
                </a:solidFill>
              </a:defRPr>
            </a:lvl8pPr>
            <a:lvl9pPr lvl="8" algn="r" rtl="0">
              <a:spcBef>
                <a:spcPts val="0"/>
              </a:spcBef>
              <a:spcAft>
                <a:spcPts val="0"/>
              </a:spcAft>
              <a:buNone/>
              <a:defRPr sz="1100">
                <a:solidFill>
                  <a:srgbClr val="FFC39F"/>
                </a:solidFill>
              </a:defRPr>
            </a:lvl9pPr>
          </a:lstStyle>
          <a:p>
            <a:r>
              <a:rPr lang="en-US" smtClean="0"/>
              <a:t>Click to edit Master subtitle style</a:t>
            </a:r>
            <a:endParaRPr/>
          </a:p>
        </p:txBody>
      </p:sp>
      <p:sp>
        <p:nvSpPr>
          <p:cNvPr id="106" name="Google Shape;106;p22"/>
          <p:cNvSpPr txBox="1"/>
          <p:nvPr/>
        </p:nvSpPr>
        <p:spPr>
          <a:xfrm>
            <a:off x="5302775" y="848600"/>
            <a:ext cx="3114900" cy="716800"/>
          </a:xfrm>
          <a:prstGeom prst="rect">
            <a:avLst/>
          </a:prstGeom>
          <a:noFill/>
          <a:ln>
            <a:noFill/>
          </a:ln>
        </p:spPr>
        <p:txBody>
          <a:bodyPr spcFirstLastPara="1" wrap="square" lIns="91425" tIns="91425" rIns="0" bIns="91425" anchor="t" anchorCtr="0">
            <a:noAutofit/>
          </a:bodyPr>
          <a:lstStyle/>
          <a:p>
            <a:pPr marL="0" lvl="0" indent="0" algn="r" rtl="0">
              <a:lnSpc>
                <a:spcPct val="100000"/>
              </a:lnSpc>
              <a:spcBef>
                <a:spcPts val="300"/>
              </a:spcBef>
              <a:spcAft>
                <a:spcPts val="0"/>
              </a:spcAft>
              <a:buNone/>
            </a:pPr>
            <a:r>
              <a:rPr lang="en-US" sz="1000" b="1">
                <a:solidFill>
                  <a:schemeClr val="lt1"/>
                </a:solidFill>
                <a:latin typeface="Advent Pro"/>
                <a:ea typeface="Advent Pro"/>
                <a:cs typeface="Advent Pro"/>
                <a:sym typeface="Advent Pro"/>
              </a:rPr>
              <a:t>CREDITS</a:t>
            </a:r>
            <a:r>
              <a:rPr lang="en-US" sz="1000">
                <a:solidFill>
                  <a:schemeClr val="lt1"/>
                </a:solidFill>
                <a:latin typeface="Advent Pro"/>
                <a:ea typeface="Advent Pro"/>
                <a:cs typeface="Advent Pro"/>
                <a:sym typeface="Advent Pro"/>
              </a:rPr>
              <a:t>: This presentation template was created by </a:t>
            </a:r>
            <a:r>
              <a:rPr lang="en-US" sz="1000" b="1">
                <a:solidFill>
                  <a:schemeClr val="lt1"/>
                </a:solidFill>
                <a:uFill>
                  <a:noFill/>
                </a:uFill>
                <a:latin typeface="Advent Pro"/>
                <a:ea typeface="Advent Pro"/>
                <a:cs typeface="Advent Pro"/>
                <a:sym typeface="Advent Pro"/>
                <a:hlinkClick r:id="rId2"/>
              </a:rPr>
              <a:t>Slidesgo</a:t>
            </a:r>
            <a:r>
              <a:rPr lang="en-US" sz="1000">
                <a:solidFill>
                  <a:schemeClr val="lt1"/>
                </a:solidFill>
                <a:latin typeface="Advent Pro"/>
                <a:ea typeface="Advent Pro"/>
                <a:cs typeface="Advent Pro"/>
                <a:sym typeface="Advent Pro"/>
              </a:rPr>
              <a:t>, including icons by </a:t>
            </a:r>
            <a:r>
              <a:rPr lang="en-US" sz="1000" b="1">
                <a:solidFill>
                  <a:schemeClr val="lt1"/>
                </a:solidFill>
                <a:uFill>
                  <a:noFill/>
                </a:uFill>
                <a:latin typeface="Advent Pro"/>
                <a:ea typeface="Advent Pro"/>
                <a:cs typeface="Advent Pro"/>
                <a:sym typeface="Advent Pro"/>
                <a:hlinkClick r:id="rId3"/>
              </a:rPr>
              <a:t>Flaticon</a:t>
            </a:r>
            <a:r>
              <a:rPr lang="en-US" sz="1000">
                <a:solidFill>
                  <a:schemeClr val="lt1"/>
                </a:solidFill>
                <a:latin typeface="Advent Pro"/>
                <a:ea typeface="Advent Pro"/>
                <a:cs typeface="Advent Pro"/>
                <a:sym typeface="Advent Pro"/>
              </a:rPr>
              <a:t>, and infographics &amp; images by </a:t>
            </a:r>
            <a:r>
              <a:rPr lang="en-US" sz="1000" b="1">
                <a:solidFill>
                  <a:schemeClr val="lt1"/>
                </a:solidFill>
                <a:uFill>
                  <a:noFill/>
                </a:uFill>
                <a:latin typeface="Advent Pro"/>
                <a:ea typeface="Advent Pro"/>
                <a:cs typeface="Advent Pro"/>
                <a:sym typeface="Advent Pro"/>
                <a:hlinkClick r:id="rId4"/>
              </a:rPr>
              <a:t>Freepik</a:t>
            </a:r>
            <a:r>
              <a:rPr lang="en-US" sz="1000" b="1">
                <a:solidFill>
                  <a:schemeClr val="lt1"/>
                </a:solidFill>
                <a:latin typeface="Advent Pro"/>
                <a:ea typeface="Advent Pro"/>
                <a:cs typeface="Advent Pro"/>
                <a:sym typeface="Advent Pro"/>
              </a:rPr>
              <a:t> </a:t>
            </a:r>
            <a:r>
              <a:rPr lang="en-US" sz="1000">
                <a:solidFill>
                  <a:schemeClr val="lt1"/>
                </a:solidFill>
                <a:latin typeface="Advent Pro"/>
                <a:ea typeface="Advent Pro"/>
                <a:cs typeface="Advent Pro"/>
                <a:sym typeface="Advent Pro"/>
              </a:rPr>
              <a:t>and illustrations by</a:t>
            </a:r>
            <a:r>
              <a:rPr lang="en-US" sz="1000" b="1">
                <a:solidFill>
                  <a:schemeClr val="lt1"/>
                </a:solidFill>
                <a:latin typeface="Advent Pro"/>
                <a:ea typeface="Advent Pro"/>
                <a:cs typeface="Advent Pro"/>
                <a:sym typeface="Advent Pro"/>
              </a:rPr>
              <a:t> </a:t>
            </a:r>
            <a:r>
              <a:rPr lang="en-US" sz="1000" b="1">
                <a:solidFill>
                  <a:schemeClr val="lt1"/>
                </a:solidFill>
                <a:uFill>
                  <a:noFill/>
                </a:uFill>
                <a:latin typeface="Advent Pro"/>
                <a:ea typeface="Advent Pro"/>
                <a:cs typeface="Advent Pro"/>
                <a:sym typeface="Advent Pro"/>
                <a:hlinkClick r:id="rId5"/>
              </a:rPr>
              <a:t>Stories</a:t>
            </a:r>
            <a:endParaRPr sz="1000" b="1">
              <a:solidFill>
                <a:schemeClr val="lt1"/>
              </a:solidFill>
              <a:latin typeface="Advent Pro"/>
              <a:ea typeface="Advent Pro"/>
              <a:cs typeface="Advent Pro"/>
              <a:sym typeface="Advent Pro"/>
            </a:endParaRPr>
          </a:p>
          <a:p>
            <a:pPr marL="0" lvl="0" indent="0" algn="r" rtl="0">
              <a:lnSpc>
                <a:spcPct val="100000"/>
              </a:lnSpc>
              <a:spcBef>
                <a:spcPts val="0"/>
              </a:spcBef>
              <a:spcAft>
                <a:spcPts val="0"/>
              </a:spcAft>
              <a:buNone/>
            </a:pPr>
            <a:endParaRPr sz="1000">
              <a:solidFill>
                <a:schemeClr val="lt1"/>
              </a:solidFill>
              <a:latin typeface="Advent Pro"/>
              <a:ea typeface="Advent Pro"/>
              <a:cs typeface="Advent Pro"/>
              <a:sym typeface="Advent Pro"/>
            </a:endParaRPr>
          </a:p>
          <a:p>
            <a:pPr marL="0" lvl="0" indent="0" algn="r" rtl="0">
              <a:lnSpc>
                <a:spcPct val="100000"/>
              </a:lnSpc>
              <a:spcBef>
                <a:spcPts val="300"/>
              </a:spcBef>
              <a:spcAft>
                <a:spcPts val="0"/>
              </a:spcAft>
              <a:buNone/>
            </a:pPr>
            <a:endParaRPr sz="1000">
              <a:solidFill>
                <a:schemeClr val="lt1"/>
              </a:solidFill>
              <a:latin typeface="Advent Pro"/>
              <a:ea typeface="Advent Pro"/>
              <a:cs typeface="Advent Pro"/>
              <a:sym typeface="Advent Pro"/>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mp; TEXT 6">
  <p:cSld name="TITLE &amp; TEXT 6">
    <p:bg>
      <p:bgPr>
        <a:solidFill>
          <a:srgbClr val="434343"/>
        </a:solidFill>
        <a:effectLst/>
      </p:bgPr>
    </p:bg>
    <p:spTree>
      <p:nvGrpSpPr>
        <p:cNvPr id="1" name="Shape 107"/>
        <p:cNvGrpSpPr/>
        <p:nvPr/>
      </p:nvGrpSpPr>
      <p:grpSpPr>
        <a:xfrm>
          <a:off x="0" y="0"/>
          <a:ext cx="0" cy="0"/>
          <a:chOff x="0" y="0"/>
          <a:chExt cx="0" cy="0"/>
        </a:xfrm>
      </p:grpSpPr>
      <p:sp>
        <p:nvSpPr>
          <p:cNvPr id="108" name="Google Shape;108;p23"/>
          <p:cNvSpPr txBox="1">
            <a:spLocks noGrp="1"/>
          </p:cNvSpPr>
          <p:nvPr>
            <p:ph type="subTitle" idx="1"/>
          </p:nvPr>
        </p:nvSpPr>
        <p:spPr>
          <a:xfrm>
            <a:off x="1149650" y="2151200"/>
            <a:ext cx="3022200" cy="932000"/>
          </a:xfrm>
          <a:prstGeom prst="rect">
            <a:avLst/>
          </a:prstGeom>
        </p:spPr>
        <p:txBody>
          <a:bodyPr spcFirstLastPara="1" wrap="square" lIns="0" tIns="0" rIns="0" bIns="0" anchor="t" anchorCtr="0">
            <a:noAutofit/>
          </a:bodyPr>
          <a:lstStyle>
            <a:lvl1pPr lvl="0" rtl="0">
              <a:spcBef>
                <a:spcPts val="0"/>
              </a:spcBef>
              <a:spcAft>
                <a:spcPts val="0"/>
              </a:spcAft>
              <a:buNone/>
              <a:defRPr sz="1100">
                <a:solidFill>
                  <a:srgbClr val="FFC39F"/>
                </a:solidFill>
              </a:defRPr>
            </a:lvl1pPr>
            <a:lvl2pPr lvl="1" rtl="0">
              <a:spcBef>
                <a:spcPts val="0"/>
              </a:spcBef>
              <a:spcAft>
                <a:spcPts val="0"/>
              </a:spcAft>
              <a:buNone/>
              <a:defRPr sz="1100">
                <a:solidFill>
                  <a:srgbClr val="FFC39F"/>
                </a:solidFill>
              </a:defRPr>
            </a:lvl2pPr>
            <a:lvl3pPr lvl="2" rtl="0">
              <a:spcBef>
                <a:spcPts val="0"/>
              </a:spcBef>
              <a:spcAft>
                <a:spcPts val="0"/>
              </a:spcAft>
              <a:buNone/>
              <a:defRPr sz="1100">
                <a:solidFill>
                  <a:srgbClr val="FFC39F"/>
                </a:solidFill>
              </a:defRPr>
            </a:lvl3pPr>
            <a:lvl4pPr lvl="3" rtl="0">
              <a:spcBef>
                <a:spcPts val="0"/>
              </a:spcBef>
              <a:spcAft>
                <a:spcPts val="0"/>
              </a:spcAft>
              <a:buNone/>
              <a:defRPr sz="1100">
                <a:solidFill>
                  <a:srgbClr val="FFC39F"/>
                </a:solidFill>
              </a:defRPr>
            </a:lvl4pPr>
            <a:lvl5pPr lvl="4" rtl="0">
              <a:spcBef>
                <a:spcPts val="0"/>
              </a:spcBef>
              <a:spcAft>
                <a:spcPts val="0"/>
              </a:spcAft>
              <a:buNone/>
              <a:defRPr sz="1100">
                <a:solidFill>
                  <a:srgbClr val="FFC39F"/>
                </a:solidFill>
              </a:defRPr>
            </a:lvl5pPr>
            <a:lvl6pPr lvl="5" rtl="0">
              <a:spcBef>
                <a:spcPts val="0"/>
              </a:spcBef>
              <a:spcAft>
                <a:spcPts val="0"/>
              </a:spcAft>
              <a:buNone/>
              <a:defRPr sz="1100">
                <a:solidFill>
                  <a:srgbClr val="FFC39F"/>
                </a:solidFill>
              </a:defRPr>
            </a:lvl6pPr>
            <a:lvl7pPr lvl="6" rtl="0">
              <a:spcBef>
                <a:spcPts val="0"/>
              </a:spcBef>
              <a:spcAft>
                <a:spcPts val="0"/>
              </a:spcAft>
              <a:buNone/>
              <a:defRPr sz="1100">
                <a:solidFill>
                  <a:srgbClr val="FFC39F"/>
                </a:solidFill>
              </a:defRPr>
            </a:lvl7pPr>
            <a:lvl8pPr lvl="7" rtl="0">
              <a:spcBef>
                <a:spcPts val="0"/>
              </a:spcBef>
              <a:spcAft>
                <a:spcPts val="0"/>
              </a:spcAft>
              <a:buNone/>
              <a:defRPr sz="1100">
                <a:solidFill>
                  <a:srgbClr val="FFC39F"/>
                </a:solidFill>
              </a:defRPr>
            </a:lvl8pPr>
            <a:lvl9pPr lvl="8" rtl="0">
              <a:spcBef>
                <a:spcPts val="0"/>
              </a:spcBef>
              <a:spcAft>
                <a:spcPts val="0"/>
              </a:spcAft>
              <a:buNone/>
              <a:defRPr sz="1100">
                <a:solidFill>
                  <a:srgbClr val="FFC39F"/>
                </a:solidFill>
              </a:defRPr>
            </a:lvl9pPr>
          </a:lstStyle>
          <a:p>
            <a:r>
              <a:rPr lang="en-US" smtClean="0"/>
              <a:t>Click to edit Master subtitle style</a:t>
            </a:r>
            <a:endParaRPr/>
          </a:p>
        </p:txBody>
      </p:sp>
      <p:sp>
        <p:nvSpPr>
          <p:cNvPr id="109" name="Google Shape;109;p23"/>
          <p:cNvSpPr txBox="1">
            <a:spLocks noGrp="1"/>
          </p:cNvSpPr>
          <p:nvPr>
            <p:ph type="title"/>
          </p:nvPr>
        </p:nvSpPr>
        <p:spPr>
          <a:xfrm>
            <a:off x="408637" y="623969"/>
            <a:ext cx="8545800" cy="5356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Clr>
                <a:srgbClr val="FFC39F"/>
              </a:buClr>
              <a:buSzPts val="2200"/>
              <a:buNone/>
              <a:defRPr sz="2200" i="0">
                <a:solidFill>
                  <a:srgbClr val="FFC39F"/>
                </a:solidFill>
              </a:defRPr>
            </a:lvl1pPr>
            <a:lvl2pPr lvl="1" algn="ctr" rtl="0">
              <a:spcBef>
                <a:spcPts val="0"/>
              </a:spcBef>
              <a:spcAft>
                <a:spcPts val="0"/>
              </a:spcAft>
              <a:buClr>
                <a:srgbClr val="FFC39F"/>
              </a:buClr>
              <a:buSzPts val="3300"/>
              <a:buNone/>
              <a:defRPr sz="3300">
                <a:solidFill>
                  <a:srgbClr val="FFC39F"/>
                </a:solidFill>
              </a:defRPr>
            </a:lvl2pPr>
            <a:lvl3pPr lvl="2" algn="ctr" rtl="0">
              <a:spcBef>
                <a:spcPts val="0"/>
              </a:spcBef>
              <a:spcAft>
                <a:spcPts val="0"/>
              </a:spcAft>
              <a:buClr>
                <a:srgbClr val="FFC39F"/>
              </a:buClr>
              <a:buSzPts val="3300"/>
              <a:buNone/>
              <a:defRPr sz="3300">
                <a:solidFill>
                  <a:srgbClr val="FFC39F"/>
                </a:solidFill>
              </a:defRPr>
            </a:lvl3pPr>
            <a:lvl4pPr lvl="3" algn="ctr" rtl="0">
              <a:spcBef>
                <a:spcPts val="0"/>
              </a:spcBef>
              <a:spcAft>
                <a:spcPts val="0"/>
              </a:spcAft>
              <a:buClr>
                <a:srgbClr val="FFC39F"/>
              </a:buClr>
              <a:buSzPts val="3300"/>
              <a:buNone/>
              <a:defRPr sz="3300">
                <a:solidFill>
                  <a:srgbClr val="FFC39F"/>
                </a:solidFill>
              </a:defRPr>
            </a:lvl4pPr>
            <a:lvl5pPr lvl="4" algn="ctr" rtl="0">
              <a:spcBef>
                <a:spcPts val="0"/>
              </a:spcBef>
              <a:spcAft>
                <a:spcPts val="0"/>
              </a:spcAft>
              <a:buClr>
                <a:srgbClr val="FFC39F"/>
              </a:buClr>
              <a:buSzPts val="3300"/>
              <a:buNone/>
              <a:defRPr sz="3300">
                <a:solidFill>
                  <a:srgbClr val="FFC39F"/>
                </a:solidFill>
              </a:defRPr>
            </a:lvl5pPr>
            <a:lvl6pPr lvl="5" algn="ctr" rtl="0">
              <a:spcBef>
                <a:spcPts val="0"/>
              </a:spcBef>
              <a:spcAft>
                <a:spcPts val="0"/>
              </a:spcAft>
              <a:buClr>
                <a:srgbClr val="FFC39F"/>
              </a:buClr>
              <a:buSzPts val="3300"/>
              <a:buNone/>
              <a:defRPr sz="3300">
                <a:solidFill>
                  <a:srgbClr val="FFC39F"/>
                </a:solidFill>
              </a:defRPr>
            </a:lvl6pPr>
            <a:lvl7pPr lvl="6" algn="ctr" rtl="0">
              <a:spcBef>
                <a:spcPts val="0"/>
              </a:spcBef>
              <a:spcAft>
                <a:spcPts val="0"/>
              </a:spcAft>
              <a:buClr>
                <a:srgbClr val="FFC39F"/>
              </a:buClr>
              <a:buSzPts val="3300"/>
              <a:buNone/>
              <a:defRPr sz="3300">
                <a:solidFill>
                  <a:srgbClr val="FFC39F"/>
                </a:solidFill>
              </a:defRPr>
            </a:lvl7pPr>
            <a:lvl8pPr lvl="7" algn="ctr" rtl="0">
              <a:spcBef>
                <a:spcPts val="0"/>
              </a:spcBef>
              <a:spcAft>
                <a:spcPts val="0"/>
              </a:spcAft>
              <a:buClr>
                <a:srgbClr val="FFC39F"/>
              </a:buClr>
              <a:buSzPts val="3300"/>
              <a:buNone/>
              <a:defRPr sz="3300">
                <a:solidFill>
                  <a:srgbClr val="FFC39F"/>
                </a:solidFill>
              </a:defRPr>
            </a:lvl8pPr>
            <a:lvl9pPr lvl="8" algn="ctr" rtl="0">
              <a:spcBef>
                <a:spcPts val="0"/>
              </a:spcBef>
              <a:spcAft>
                <a:spcPts val="0"/>
              </a:spcAft>
              <a:buClr>
                <a:srgbClr val="FFC39F"/>
              </a:buClr>
              <a:buSzPts val="3300"/>
              <a:buNone/>
              <a:defRPr sz="3300">
                <a:solidFill>
                  <a:srgbClr val="FFC39F"/>
                </a:solidFill>
              </a:defRPr>
            </a:lvl9pPr>
          </a:lstStyle>
          <a:p>
            <a:r>
              <a:rPr lang="en-US" smtClean="0"/>
              <a:t>Click to edit Master title style</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type="blank">
  <p:cSld name="BACKGROUND">
    <p:bg>
      <p:bgPr>
        <a:solidFill>
          <a:srgbClr val="FFC39F"/>
        </a:solidFill>
        <a:effectLst/>
      </p:bgPr>
    </p:bg>
    <p:spTree>
      <p:nvGrpSpPr>
        <p:cNvPr id="1" name="Shape 110"/>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2">
  <p:cSld name="BACKGROUND 2">
    <p:bg>
      <p:bgPr>
        <a:solidFill>
          <a:srgbClr val="434343"/>
        </a:solidFill>
        <a:effectLst/>
      </p:bgPr>
    </p:bg>
    <p:spTree>
      <p:nvGrpSpPr>
        <p:cNvPr id="1" name="Shape 111"/>
        <p:cNvGrpSpPr/>
        <p:nvPr/>
      </p:nvGrpSpPr>
      <p:grpSpPr>
        <a:xfrm>
          <a:off x="0" y="0"/>
          <a:ext cx="0" cy="0"/>
          <a:chOff x="0" y="0"/>
          <a:chExt cx="0" cy="0"/>
        </a:xfrm>
      </p:grpSpPr>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SLIDE 1">
  <p:cSld name="BLANK SLIDE 1">
    <p:bg>
      <p:bgPr>
        <a:solidFill>
          <a:srgbClr val="FFFFFF"/>
        </a:solidFill>
        <a:effectLst/>
      </p:bgPr>
    </p:bg>
    <p:spTree>
      <p:nvGrpSpPr>
        <p:cNvPr id="1" name="Shape 112"/>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7473A2E-7907-4C25-B317-42DEFAC07DAE}" type="datetimeFigureOut">
              <a:rPr lang="en-US" smtClean="0"/>
              <a:pPr/>
              <a:t>8/24/2020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A3C924-F93D-479D-B67D-6D1473E5A04F}"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116"/>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rgbClr val="CFE2F3"/>
        </a:solidFill>
        <a:effectLst/>
      </p:bgPr>
    </p:bg>
    <p:spTree>
      <p:nvGrpSpPr>
        <p:cNvPr id="1" name="Shape 8"/>
        <p:cNvGrpSpPr/>
        <p:nvPr/>
      </p:nvGrpSpPr>
      <p:grpSpPr>
        <a:xfrm>
          <a:off x="0" y="0"/>
          <a:ext cx="0" cy="0"/>
          <a:chOff x="0" y="0"/>
          <a:chExt cx="0" cy="0"/>
        </a:xfrm>
      </p:grpSpPr>
      <p:sp>
        <p:nvSpPr>
          <p:cNvPr id="9" name="Google Shape;9;p2"/>
          <p:cNvSpPr/>
          <p:nvPr/>
        </p:nvSpPr>
        <p:spPr>
          <a:xfrm>
            <a:off x="716576" y="0"/>
            <a:ext cx="8579795" cy="6857979"/>
          </a:xfrm>
          <a:custGeom>
            <a:avLst/>
            <a:gdLst/>
            <a:ahLst/>
            <a:cxnLst/>
            <a:rect l="l" t="t" r="r" b="b"/>
            <a:pathLst>
              <a:path w="128517" h="78770" extrusionOk="0">
                <a:moveTo>
                  <a:pt x="35" y="1"/>
                </a:moveTo>
                <a:lnTo>
                  <a:pt x="0" y="78769"/>
                </a:lnTo>
                <a:lnTo>
                  <a:pt x="128517" y="78769"/>
                </a:lnTo>
                <a:cubicBezTo>
                  <a:pt x="61260" y="76442"/>
                  <a:pt x="7739" y="332"/>
                  <a:pt x="7739" y="332"/>
                </a:cubicBezTo>
                <a:lnTo>
                  <a:pt x="35" y="1"/>
                </a:lnTo>
                <a:close/>
              </a:path>
            </a:pathLst>
          </a:custGeom>
          <a:solidFill>
            <a:srgbClr val="B0D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754550" y="1514200"/>
            <a:ext cx="5634900" cy="3829600"/>
          </a:xfrm>
          <a:prstGeom prst="plaque">
            <a:avLst>
              <a:gd name="adj" fmla="val 11691"/>
            </a:avLst>
          </a:prstGeom>
          <a:solidFill>
            <a:srgbClr val="F3F3F3"/>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2572800" y="4155800"/>
            <a:ext cx="3998400" cy="0"/>
          </a:xfrm>
          <a:prstGeom prst="straightConnector1">
            <a:avLst/>
          </a:prstGeom>
          <a:noFill/>
          <a:ln w="19050" cap="flat" cmpd="sng">
            <a:solidFill>
              <a:srgbClr val="000000"/>
            </a:solidFill>
            <a:prstDash val="solid"/>
            <a:round/>
            <a:headEnd type="none" w="med" len="med"/>
            <a:tailEnd type="none" w="med" len="med"/>
          </a:ln>
        </p:spPr>
      </p:cxnSp>
      <p:cxnSp>
        <p:nvCxnSpPr>
          <p:cNvPr id="12" name="Google Shape;12;p2"/>
          <p:cNvCxnSpPr/>
          <p:nvPr/>
        </p:nvCxnSpPr>
        <p:spPr>
          <a:xfrm>
            <a:off x="2572800" y="2963667"/>
            <a:ext cx="3998400" cy="0"/>
          </a:xfrm>
          <a:prstGeom prst="straightConnector1">
            <a:avLst/>
          </a:prstGeom>
          <a:noFill/>
          <a:ln w="19050" cap="flat" cmpd="sng">
            <a:solidFill>
              <a:srgbClr val="000000"/>
            </a:solidFill>
            <a:prstDash val="solid"/>
            <a:round/>
            <a:headEnd type="none" w="med" len="med"/>
            <a:tailEnd type="none" w="med" len="med"/>
          </a:ln>
        </p:spPr>
      </p:cxnSp>
      <p:grpSp>
        <p:nvGrpSpPr>
          <p:cNvPr id="2" name="Google Shape;13;p2"/>
          <p:cNvGrpSpPr/>
          <p:nvPr/>
        </p:nvGrpSpPr>
        <p:grpSpPr>
          <a:xfrm rot="697126">
            <a:off x="8280188" y="-62237"/>
            <a:ext cx="1305393" cy="1795281"/>
            <a:chOff x="1492000" y="427450"/>
            <a:chExt cx="1188000" cy="1225375"/>
          </a:xfrm>
        </p:grpSpPr>
        <p:sp>
          <p:nvSpPr>
            <p:cNvPr id="14" name="Google Shape;14;p2"/>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rgbClr val="F4F9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2"/>
          <p:cNvSpPr txBox="1">
            <a:spLocks noGrp="1"/>
          </p:cNvSpPr>
          <p:nvPr>
            <p:ph type="ctrTitle"/>
          </p:nvPr>
        </p:nvSpPr>
        <p:spPr>
          <a:xfrm>
            <a:off x="2351850" y="1998467"/>
            <a:ext cx="4440300" cy="1930400"/>
          </a:xfrm>
          <a:prstGeom prst="rect">
            <a:avLst/>
          </a:prstGeom>
        </p:spPr>
        <p:txBody>
          <a:bodyPr spcFirstLastPara="1" wrap="square" lIns="0" tIns="0" rIns="0" bIns="0" anchor="ctr" anchorCtr="0">
            <a:noAutofit/>
          </a:bodyPr>
          <a:lstStyle>
            <a:lvl1pPr lvl="0" algn="ctr" rtl="0">
              <a:spcBef>
                <a:spcPts val="0"/>
              </a:spcBef>
              <a:spcAft>
                <a:spcPts val="0"/>
              </a:spcAft>
              <a:buSzPts val="5200"/>
              <a:buFont typeface="Itim"/>
              <a:buNone/>
              <a:defRPr sz="6000" b="1">
                <a:latin typeface="Itim"/>
                <a:ea typeface="Itim"/>
                <a:cs typeface="Itim"/>
                <a:sym typeface="Itim"/>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rPr lang="en-US" smtClean="0"/>
              <a:t>Click to edit Master title style</a:t>
            </a:r>
            <a:endParaRPr/>
          </a:p>
        </p:txBody>
      </p:sp>
      <p:sp>
        <p:nvSpPr>
          <p:cNvPr id="26" name="Google Shape;26;p2"/>
          <p:cNvSpPr txBox="1">
            <a:spLocks noGrp="1"/>
          </p:cNvSpPr>
          <p:nvPr>
            <p:ph type="subTitle" idx="1"/>
          </p:nvPr>
        </p:nvSpPr>
        <p:spPr>
          <a:xfrm>
            <a:off x="2351850" y="4382733"/>
            <a:ext cx="4440300" cy="47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smtClean="0"/>
              <a:t>Click to edit Master subtitle style</a:t>
            </a:r>
            <a:endParaRPr/>
          </a:p>
        </p:txBody>
      </p:sp>
      <p:sp>
        <p:nvSpPr>
          <p:cNvPr id="27" name="Google Shape;27;p2"/>
          <p:cNvSpPr/>
          <p:nvPr/>
        </p:nvSpPr>
        <p:spPr>
          <a:xfrm>
            <a:off x="-50900" y="-28667"/>
            <a:ext cx="771000" cy="68868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 name="Google Shape;28;p2"/>
          <p:cNvGrpSpPr/>
          <p:nvPr/>
        </p:nvGrpSpPr>
        <p:grpSpPr>
          <a:xfrm rot="-1976796" flipH="1">
            <a:off x="5917481" y="5320178"/>
            <a:ext cx="3474354" cy="1185191"/>
            <a:chOff x="3809875" y="1963175"/>
            <a:chExt cx="1923600" cy="492150"/>
          </a:xfrm>
        </p:grpSpPr>
        <p:sp>
          <p:nvSpPr>
            <p:cNvPr id="29" name="Google Shape;29;p2"/>
            <p:cNvSpPr/>
            <p:nvPr/>
          </p:nvSpPr>
          <p:spPr>
            <a:xfrm>
              <a:off x="3902950" y="2044375"/>
              <a:ext cx="620050" cy="185725"/>
            </a:xfrm>
            <a:custGeom>
              <a:avLst/>
              <a:gdLst/>
              <a:ahLst/>
              <a:cxnLst/>
              <a:rect l="l" t="t" r="r" b="b"/>
              <a:pathLst>
                <a:path w="24802" h="7429" extrusionOk="0">
                  <a:moveTo>
                    <a:pt x="855" y="1"/>
                  </a:moveTo>
                  <a:cubicBezTo>
                    <a:pt x="361" y="1"/>
                    <a:pt x="75" y="222"/>
                    <a:pt x="0" y="665"/>
                  </a:cubicBezTo>
                  <a:cubicBezTo>
                    <a:pt x="0" y="674"/>
                    <a:pt x="9" y="818"/>
                    <a:pt x="27" y="1080"/>
                  </a:cubicBezTo>
                  <a:cubicBezTo>
                    <a:pt x="172" y="1359"/>
                    <a:pt x="541" y="1539"/>
                    <a:pt x="1136" y="1638"/>
                  </a:cubicBezTo>
                  <a:cubicBezTo>
                    <a:pt x="1347" y="1673"/>
                    <a:pt x="1535" y="1690"/>
                    <a:pt x="1698" y="1690"/>
                  </a:cubicBezTo>
                  <a:cubicBezTo>
                    <a:pt x="1959" y="1690"/>
                    <a:pt x="2157" y="1646"/>
                    <a:pt x="2290" y="1557"/>
                  </a:cubicBezTo>
                  <a:cubicBezTo>
                    <a:pt x="2407" y="1485"/>
                    <a:pt x="2488" y="1350"/>
                    <a:pt x="2515" y="1143"/>
                  </a:cubicBezTo>
                  <a:cubicBezTo>
                    <a:pt x="2605" y="638"/>
                    <a:pt x="2236" y="277"/>
                    <a:pt x="1397" y="70"/>
                  </a:cubicBezTo>
                  <a:cubicBezTo>
                    <a:pt x="1195" y="24"/>
                    <a:pt x="1014" y="1"/>
                    <a:pt x="855" y="1"/>
                  </a:cubicBezTo>
                  <a:close/>
                  <a:moveTo>
                    <a:pt x="24530" y="3727"/>
                  </a:moveTo>
                  <a:cubicBezTo>
                    <a:pt x="24518" y="3727"/>
                    <a:pt x="24505" y="3728"/>
                    <a:pt x="24491" y="3730"/>
                  </a:cubicBezTo>
                  <a:cubicBezTo>
                    <a:pt x="24320" y="3757"/>
                    <a:pt x="24176" y="4018"/>
                    <a:pt x="24067" y="4523"/>
                  </a:cubicBezTo>
                  <a:cubicBezTo>
                    <a:pt x="24040" y="4613"/>
                    <a:pt x="23977" y="4937"/>
                    <a:pt x="23878" y="5514"/>
                  </a:cubicBezTo>
                  <a:cubicBezTo>
                    <a:pt x="23860" y="5614"/>
                    <a:pt x="23833" y="5713"/>
                    <a:pt x="23815" y="5803"/>
                  </a:cubicBezTo>
                  <a:cubicBezTo>
                    <a:pt x="23599" y="6839"/>
                    <a:pt x="23617" y="7380"/>
                    <a:pt x="23878" y="7425"/>
                  </a:cubicBezTo>
                  <a:cubicBezTo>
                    <a:pt x="23888" y="7427"/>
                    <a:pt x="23899" y="7428"/>
                    <a:pt x="23909" y="7428"/>
                  </a:cubicBezTo>
                  <a:cubicBezTo>
                    <a:pt x="24147" y="7428"/>
                    <a:pt x="24334" y="6922"/>
                    <a:pt x="24464" y="5911"/>
                  </a:cubicBezTo>
                  <a:cubicBezTo>
                    <a:pt x="24482" y="5821"/>
                    <a:pt x="24500" y="5722"/>
                    <a:pt x="24509" y="5623"/>
                  </a:cubicBezTo>
                  <a:cubicBezTo>
                    <a:pt x="24608" y="5244"/>
                    <a:pt x="24680" y="4901"/>
                    <a:pt x="24716" y="4595"/>
                  </a:cubicBezTo>
                  <a:cubicBezTo>
                    <a:pt x="24802" y="4016"/>
                    <a:pt x="24742" y="3727"/>
                    <a:pt x="24530" y="3727"/>
                  </a:cubicBezTo>
                  <a:close/>
                </a:path>
              </a:pathLst>
            </a:custGeom>
            <a:solidFill>
              <a:srgbClr val="489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866425" y="2007800"/>
              <a:ext cx="1864125" cy="387400"/>
            </a:xfrm>
            <a:custGeom>
              <a:avLst/>
              <a:gdLst/>
              <a:ahLst/>
              <a:cxnLst/>
              <a:rect l="l" t="t" r="r" b="b"/>
              <a:pathLst>
                <a:path w="74565" h="15496" extrusionOk="0">
                  <a:moveTo>
                    <a:pt x="2322" y="1540"/>
                  </a:moveTo>
                  <a:cubicBezTo>
                    <a:pt x="2425" y="1540"/>
                    <a:pt x="2537" y="1549"/>
                    <a:pt x="2660" y="1569"/>
                  </a:cubicBezTo>
                  <a:cubicBezTo>
                    <a:pt x="2714" y="1587"/>
                    <a:pt x="2777" y="1596"/>
                    <a:pt x="2840" y="1614"/>
                  </a:cubicBezTo>
                  <a:cubicBezTo>
                    <a:pt x="3634" y="1803"/>
                    <a:pt x="3985" y="2128"/>
                    <a:pt x="3904" y="2597"/>
                  </a:cubicBezTo>
                  <a:cubicBezTo>
                    <a:pt x="3877" y="2777"/>
                    <a:pt x="3814" y="2894"/>
                    <a:pt x="3715" y="2957"/>
                  </a:cubicBezTo>
                  <a:cubicBezTo>
                    <a:pt x="3588" y="3040"/>
                    <a:pt x="3402" y="3082"/>
                    <a:pt x="3157" y="3082"/>
                  </a:cubicBezTo>
                  <a:cubicBezTo>
                    <a:pt x="3000" y="3082"/>
                    <a:pt x="2819" y="3064"/>
                    <a:pt x="2615" y="3029"/>
                  </a:cubicBezTo>
                  <a:cubicBezTo>
                    <a:pt x="2038" y="2930"/>
                    <a:pt x="1687" y="2759"/>
                    <a:pt x="1569" y="2543"/>
                  </a:cubicBezTo>
                  <a:cubicBezTo>
                    <a:pt x="1551" y="2290"/>
                    <a:pt x="1542" y="2155"/>
                    <a:pt x="1542" y="2137"/>
                  </a:cubicBezTo>
                  <a:cubicBezTo>
                    <a:pt x="1609" y="1739"/>
                    <a:pt x="1862" y="1540"/>
                    <a:pt x="2322" y="1540"/>
                  </a:cubicBezTo>
                  <a:close/>
                  <a:moveTo>
                    <a:pt x="524" y="1"/>
                  </a:moveTo>
                  <a:lnTo>
                    <a:pt x="1" y="3119"/>
                  </a:lnTo>
                  <a:lnTo>
                    <a:pt x="25330" y="7347"/>
                  </a:lnTo>
                  <a:cubicBezTo>
                    <a:pt x="25330" y="7347"/>
                    <a:pt x="25393" y="7095"/>
                    <a:pt x="25420" y="6995"/>
                  </a:cubicBezTo>
                  <a:cubicBezTo>
                    <a:pt x="25537" y="6283"/>
                    <a:pt x="25582" y="6067"/>
                    <a:pt x="25601" y="6004"/>
                  </a:cubicBezTo>
                  <a:cubicBezTo>
                    <a:pt x="25736" y="5391"/>
                    <a:pt x="25889" y="5283"/>
                    <a:pt x="25961" y="5274"/>
                  </a:cubicBezTo>
                  <a:cubicBezTo>
                    <a:pt x="25979" y="5265"/>
                    <a:pt x="25997" y="5265"/>
                    <a:pt x="26015" y="5265"/>
                  </a:cubicBezTo>
                  <a:cubicBezTo>
                    <a:pt x="26141" y="5292"/>
                    <a:pt x="26177" y="5571"/>
                    <a:pt x="26105" y="6049"/>
                  </a:cubicBezTo>
                  <a:cubicBezTo>
                    <a:pt x="26069" y="6355"/>
                    <a:pt x="25997" y="6689"/>
                    <a:pt x="25898" y="7077"/>
                  </a:cubicBezTo>
                  <a:cubicBezTo>
                    <a:pt x="25880" y="7176"/>
                    <a:pt x="25871" y="7266"/>
                    <a:pt x="25844" y="7356"/>
                  </a:cubicBezTo>
                  <a:lnTo>
                    <a:pt x="25826" y="7437"/>
                  </a:lnTo>
                  <a:lnTo>
                    <a:pt x="26412" y="7527"/>
                  </a:lnTo>
                  <a:lnTo>
                    <a:pt x="26926" y="4408"/>
                  </a:lnTo>
                  <a:lnTo>
                    <a:pt x="524" y="1"/>
                  </a:lnTo>
                  <a:close/>
                  <a:moveTo>
                    <a:pt x="28368" y="5003"/>
                  </a:moveTo>
                  <a:lnTo>
                    <a:pt x="27899" y="7780"/>
                  </a:lnTo>
                  <a:lnTo>
                    <a:pt x="74095" y="15496"/>
                  </a:lnTo>
                  <a:lnTo>
                    <a:pt x="74564" y="12719"/>
                  </a:lnTo>
                  <a:lnTo>
                    <a:pt x="28368" y="5003"/>
                  </a:lnTo>
                  <a:close/>
                </a:path>
              </a:pathLst>
            </a:custGeom>
            <a:solidFill>
              <a:srgbClr val="286F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813475" y="2066175"/>
              <a:ext cx="56825" cy="83625"/>
            </a:xfrm>
            <a:custGeom>
              <a:avLst/>
              <a:gdLst/>
              <a:ahLst/>
              <a:cxnLst/>
              <a:rect l="l" t="t" r="r" b="b"/>
              <a:pathLst>
                <a:path w="2273" h="3345" extrusionOk="0">
                  <a:moveTo>
                    <a:pt x="244" y="0"/>
                  </a:moveTo>
                  <a:cubicBezTo>
                    <a:pt x="109" y="884"/>
                    <a:pt x="1" y="2164"/>
                    <a:pt x="46" y="3056"/>
                  </a:cubicBezTo>
                  <a:lnTo>
                    <a:pt x="1767" y="3344"/>
                  </a:lnTo>
                  <a:lnTo>
                    <a:pt x="2272" y="334"/>
                  </a:lnTo>
                  <a:lnTo>
                    <a:pt x="244" y="0"/>
                  </a:lnTo>
                  <a:close/>
                </a:path>
              </a:pathLst>
            </a:custGeom>
            <a:solidFill>
              <a:srgbClr val="1C2F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818000" y="2001350"/>
              <a:ext cx="177350" cy="82875"/>
            </a:xfrm>
            <a:custGeom>
              <a:avLst/>
              <a:gdLst/>
              <a:ahLst/>
              <a:cxnLst/>
              <a:rect l="l" t="t" r="r" b="b"/>
              <a:pathLst>
                <a:path w="7094" h="3315" extrusionOk="0">
                  <a:moveTo>
                    <a:pt x="3991" y="0"/>
                  </a:moveTo>
                  <a:cubicBezTo>
                    <a:pt x="3917" y="0"/>
                    <a:pt x="3852" y="5"/>
                    <a:pt x="3795" y="15"/>
                  </a:cubicBezTo>
                  <a:cubicBezTo>
                    <a:pt x="3651" y="42"/>
                    <a:pt x="3515" y="105"/>
                    <a:pt x="3389" y="223"/>
                  </a:cubicBezTo>
                  <a:cubicBezTo>
                    <a:pt x="3299" y="286"/>
                    <a:pt x="3227" y="367"/>
                    <a:pt x="3173" y="457"/>
                  </a:cubicBezTo>
                  <a:lnTo>
                    <a:pt x="7094" y="1115"/>
                  </a:lnTo>
                  <a:cubicBezTo>
                    <a:pt x="7076" y="1007"/>
                    <a:pt x="7031" y="908"/>
                    <a:pt x="6968" y="817"/>
                  </a:cubicBezTo>
                  <a:cubicBezTo>
                    <a:pt x="6887" y="673"/>
                    <a:pt x="6778" y="565"/>
                    <a:pt x="6652" y="493"/>
                  </a:cubicBezTo>
                  <a:cubicBezTo>
                    <a:pt x="6517" y="412"/>
                    <a:pt x="6319" y="358"/>
                    <a:pt x="6048" y="313"/>
                  </a:cubicBezTo>
                  <a:lnTo>
                    <a:pt x="5471" y="214"/>
                  </a:lnTo>
                  <a:lnTo>
                    <a:pt x="4426" y="42"/>
                  </a:lnTo>
                  <a:cubicBezTo>
                    <a:pt x="4257" y="14"/>
                    <a:pt x="4112" y="0"/>
                    <a:pt x="3991" y="0"/>
                  </a:cubicBezTo>
                  <a:close/>
                  <a:moveTo>
                    <a:pt x="802" y="60"/>
                  </a:moveTo>
                  <a:cubicBezTo>
                    <a:pt x="424" y="1034"/>
                    <a:pt x="153" y="1998"/>
                    <a:pt x="0" y="2981"/>
                  </a:cubicBezTo>
                  <a:lnTo>
                    <a:pt x="2028" y="3314"/>
                  </a:lnTo>
                  <a:lnTo>
                    <a:pt x="2524" y="349"/>
                  </a:lnTo>
                  <a:lnTo>
                    <a:pt x="802" y="60"/>
                  </a:lnTo>
                  <a:close/>
                </a:path>
              </a:pathLst>
            </a:custGeom>
            <a:solidFill>
              <a:srgbClr val="294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928625" y="1968150"/>
              <a:ext cx="484300" cy="104000"/>
            </a:xfrm>
            <a:custGeom>
              <a:avLst/>
              <a:gdLst/>
              <a:ahLst/>
              <a:cxnLst/>
              <a:rect l="l" t="t" r="r" b="b"/>
              <a:pathLst>
                <a:path w="19372" h="4160" extrusionOk="0">
                  <a:moveTo>
                    <a:pt x="1858" y="496"/>
                  </a:moveTo>
                  <a:cubicBezTo>
                    <a:pt x="1867" y="496"/>
                    <a:pt x="1894" y="505"/>
                    <a:pt x="1930" y="532"/>
                  </a:cubicBezTo>
                  <a:cubicBezTo>
                    <a:pt x="1993" y="541"/>
                    <a:pt x="2948" y="676"/>
                    <a:pt x="4814" y="929"/>
                  </a:cubicBezTo>
                  <a:lnTo>
                    <a:pt x="18606" y="3236"/>
                  </a:lnTo>
                  <a:lnTo>
                    <a:pt x="18741" y="3389"/>
                  </a:lnTo>
                  <a:cubicBezTo>
                    <a:pt x="18732" y="3462"/>
                    <a:pt x="18696" y="3498"/>
                    <a:pt x="18642" y="3516"/>
                  </a:cubicBezTo>
                  <a:cubicBezTo>
                    <a:pt x="18626" y="3517"/>
                    <a:pt x="18607" y="3518"/>
                    <a:pt x="18586" y="3518"/>
                  </a:cubicBezTo>
                  <a:cubicBezTo>
                    <a:pt x="18474" y="3518"/>
                    <a:pt x="18282" y="3497"/>
                    <a:pt x="18002" y="3443"/>
                  </a:cubicBezTo>
                  <a:lnTo>
                    <a:pt x="4760" y="1217"/>
                  </a:lnTo>
                  <a:cubicBezTo>
                    <a:pt x="3246" y="938"/>
                    <a:pt x="2263" y="739"/>
                    <a:pt x="1813" y="631"/>
                  </a:cubicBezTo>
                  <a:cubicBezTo>
                    <a:pt x="1808" y="636"/>
                    <a:pt x="1805" y="638"/>
                    <a:pt x="1803" y="638"/>
                  </a:cubicBezTo>
                  <a:cubicBezTo>
                    <a:pt x="1795" y="638"/>
                    <a:pt x="1797" y="616"/>
                    <a:pt x="1804" y="568"/>
                  </a:cubicBezTo>
                  <a:cubicBezTo>
                    <a:pt x="1813" y="514"/>
                    <a:pt x="1831" y="496"/>
                    <a:pt x="1858" y="496"/>
                  </a:cubicBezTo>
                  <a:close/>
                  <a:moveTo>
                    <a:pt x="1128" y="0"/>
                  </a:moveTo>
                  <a:cubicBezTo>
                    <a:pt x="614" y="189"/>
                    <a:pt x="235" y="649"/>
                    <a:pt x="1" y="1370"/>
                  </a:cubicBezTo>
                  <a:lnTo>
                    <a:pt x="1046" y="1542"/>
                  </a:lnTo>
                  <a:cubicBezTo>
                    <a:pt x="1083" y="1190"/>
                    <a:pt x="1254" y="974"/>
                    <a:pt x="1551" y="884"/>
                  </a:cubicBezTo>
                  <a:lnTo>
                    <a:pt x="17019" y="3462"/>
                  </a:lnTo>
                  <a:cubicBezTo>
                    <a:pt x="17425" y="3858"/>
                    <a:pt x="17776" y="4083"/>
                    <a:pt x="18083" y="4129"/>
                  </a:cubicBezTo>
                  <a:cubicBezTo>
                    <a:pt x="18204" y="4150"/>
                    <a:pt x="18314" y="4160"/>
                    <a:pt x="18414" y="4160"/>
                  </a:cubicBezTo>
                  <a:cubicBezTo>
                    <a:pt x="18657" y="4160"/>
                    <a:pt x="18841" y="4099"/>
                    <a:pt x="18975" y="3984"/>
                  </a:cubicBezTo>
                  <a:cubicBezTo>
                    <a:pt x="19164" y="3804"/>
                    <a:pt x="19291" y="3489"/>
                    <a:pt x="19372" y="3029"/>
                  </a:cubicBezTo>
                  <a:lnTo>
                    <a:pt x="1128" y="0"/>
                  </a:lnTo>
                  <a:close/>
                </a:path>
              </a:pathLst>
            </a:custGeom>
            <a:solidFill>
              <a:srgbClr val="B6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973500" y="1980525"/>
              <a:ext cx="423650" cy="75575"/>
            </a:xfrm>
            <a:custGeom>
              <a:avLst/>
              <a:gdLst/>
              <a:ahLst/>
              <a:cxnLst/>
              <a:rect l="l" t="t" r="r" b="b"/>
              <a:pathLst>
                <a:path w="16946" h="3023" extrusionOk="0">
                  <a:moveTo>
                    <a:pt x="63" y="1"/>
                  </a:moveTo>
                  <a:cubicBezTo>
                    <a:pt x="36" y="1"/>
                    <a:pt x="18" y="19"/>
                    <a:pt x="9" y="73"/>
                  </a:cubicBezTo>
                  <a:cubicBezTo>
                    <a:pt x="2" y="121"/>
                    <a:pt x="0" y="143"/>
                    <a:pt x="8" y="143"/>
                  </a:cubicBezTo>
                  <a:cubicBezTo>
                    <a:pt x="10" y="143"/>
                    <a:pt x="13" y="141"/>
                    <a:pt x="18" y="136"/>
                  </a:cubicBezTo>
                  <a:cubicBezTo>
                    <a:pt x="468" y="244"/>
                    <a:pt x="1451" y="443"/>
                    <a:pt x="2965" y="722"/>
                  </a:cubicBezTo>
                  <a:lnTo>
                    <a:pt x="16207" y="2948"/>
                  </a:lnTo>
                  <a:cubicBezTo>
                    <a:pt x="16487" y="3002"/>
                    <a:pt x="16679" y="3023"/>
                    <a:pt x="16791" y="3023"/>
                  </a:cubicBezTo>
                  <a:cubicBezTo>
                    <a:pt x="16812" y="3023"/>
                    <a:pt x="16831" y="3022"/>
                    <a:pt x="16847" y="3021"/>
                  </a:cubicBezTo>
                  <a:cubicBezTo>
                    <a:pt x="16901" y="3003"/>
                    <a:pt x="16937" y="2967"/>
                    <a:pt x="16946" y="2894"/>
                  </a:cubicBezTo>
                  <a:lnTo>
                    <a:pt x="16811" y="2741"/>
                  </a:lnTo>
                  <a:lnTo>
                    <a:pt x="3019" y="434"/>
                  </a:lnTo>
                  <a:cubicBezTo>
                    <a:pt x="1153" y="181"/>
                    <a:pt x="198" y="46"/>
                    <a:pt x="135" y="37"/>
                  </a:cubicBezTo>
                  <a:cubicBezTo>
                    <a:pt x="99" y="10"/>
                    <a:pt x="72" y="1"/>
                    <a:pt x="63" y="1"/>
                  </a:cubicBezTo>
                  <a:close/>
                </a:path>
              </a:pathLst>
            </a:custGeom>
            <a:solidFill>
              <a:srgbClr val="E7E7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55400" y="2081950"/>
              <a:ext cx="1864100" cy="370500"/>
            </a:xfrm>
            <a:custGeom>
              <a:avLst/>
              <a:gdLst/>
              <a:ahLst/>
              <a:cxnLst/>
              <a:rect l="l" t="t" r="r" b="b"/>
              <a:pathLst>
                <a:path w="74564" h="14820" extrusionOk="0">
                  <a:moveTo>
                    <a:pt x="469" y="0"/>
                  </a:moveTo>
                  <a:lnTo>
                    <a:pt x="0" y="2776"/>
                  </a:lnTo>
                  <a:lnTo>
                    <a:pt x="26411" y="7184"/>
                  </a:lnTo>
                  <a:lnTo>
                    <a:pt x="26465" y="6860"/>
                  </a:lnTo>
                  <a:lnTo>
                    <a:pt x="74158" y="14819"/>
                  </a:lnTo>
                  <a:lnTo>
                    <a:pt x="74563" y="12376"/>
                  </a:lnTo>
                  <a:lnTo>
                    <a:pt x="28520" y="4687"/>
                  </a:lnTo>
                  <a:lnTo>
                    <a:pt x="28962" y="2064"/>
                  </a:lnTo>
                  <a:lnTo>
                    <a:pt x="27159" y="1767"/>
                  </a:lnTo>
                  <a:lnTo>
                    <a:pt x="26718" y="4390"/>
                  </a:lnTo>
                  <a:lnTo>
                    <a:pt x="26294" y="4318"/>
                  </a:lnTo>
                  <a:lnTo>
                    <a:pt x="26285" y="4399"/>
                  </a:lnTo>
                  <a:cubicBezTo>
                    <a:pt x="26159" y="5418"/>
                    <a:pt x="25996" y="5733"/>
                    <a:pt x="25879" y="5823"/>
                  </a:cubicBezTo>
                  <a:cubicBezTo>
                    <a:pt x="25853" y="5836"/>
                    <a:pt x="25831" y="5845"/>
                    <a:pt x="25811" y="5845"/>
                  </a:cubicBezTo>
                  <a:cubicBezTo>
                    <a:pt x="25804" y="5845"/>
                    <a:pt x="25796" y="5844"/>
                    <a:pt x="25789" y="5841"/>
                  </a:cubicBezTo>
                  <a:cubicBezTo>
                    <a:pt x="25762" y="5841"/>
                    <a:pt x="25735" y="5823"/>
                    <a:pt x="25717" y="5796"/>
                  </a:cubicBezTo>
                  <a:cubicBezTo>
                    <a:pt x="25636" y="5670"/>
                    <a:pt x="25582" y="5318"/>
                    <a:pt x="25789" y="4309"/>
                  </a:cubicBezTo>
                  <a:lnTo>
                    <a:pt x="25807" y="4237"/>
                  </a:lnTo>
                  <a:lnTo>
                    <a:pt x="469" y="0"/>
                  </a:lnTo>
                  <a:close/>
                </a:path>
              </a:pathLst>
            </a:custGeom>
            <a:solidFill>
              <a:srgbClr val="1D5C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809875" y="1963175"/>
              <a:ext cx="1923600" cy="492150"/>
            </a:xfrm>
            <a:custGeom>
              <a:avLst/>
              <a:gdLst/>
              <a:ahLst/>
              <a:cxnLst/>
              <a:rect l="l" t="t" r="r" b="b"/>
              <a:pathLst>
                <a:path w="76944" h="19686" extrusionOk="0">
                  <a:moveTo>
                    <a:pt x="5950" y="379"/>
                  </a:moveTo>
                  <a:lnTo>
                    <a:pt x="5851" y="388"/>
                  </a:lnTo>
                  <a:cubicBezTo>
                    <a:pt x="7383" y="578"/>
                    <a:pt x="8897" y="830"/>
                    <a:pt x="10421" y="1074"/>
                  </a:cubicBezTo>
                  <a:lnTo>
                    <a:pt x="14982" y="1840"/>
                  </a:lnTo>
                  <a:lnTo>
                    <a:pt x="19534" y="2615"/>
                  </a:lnTo>
                  <a:lnTo>
                    <a:pt x="23920" y="3388"/>
                  </a:lnTo>
                  <a:lnTo>
                    <a:pt x="23920" y="3388"/>
                  </a:lnTo>
                  <a:cubicBezTo>
                    <a:pt x="23900" y="3582"/>
                    <a:pt x="23858" y="3771"/>
                    <a:pt x="23770" y="3940"/>
                  </a:cubicBezTo>
                  <a:cubicBezTo>
                    <a:pt x="23743" y="3994"/>
                    <a:pt x="23707" y="4039"/>
                    <a:pt x="23671" y="4084"/>
                  </a:cubicBezTo>
                  <a:cubicBezTo>
                    <a:pt x="23635" y="4129"/>
                    <a:pt x="23590" y="4156"/>
                    <a:pt x="23536" y="4192"/>
                  </a:cubicBezTo>
                  <a:cubicBezTo>
                    <a:pt x="23437" y="4246"/>
                    <a:pt x="23310" y="4264"/>
                    <a:pt x="23184" y="4264"/>
                  </a:cubicBezTo>
                  <a:cubicBezTo>
                    <a:pt x="23162" y="4266"/>
                    <a:pt x="23139" y="4267"/>
                    <a:pt x="23117" y="4267"/>
                  </a:cubicBezTo>
                  <a:cubicBezTo>
                    <a:pt x="23011" y="4267"/>
                    <a:pt x="22902" y="4251"/>
                    <a:pt x="22806" y="4228"/>
                  </a:cubicBezTo>
                  <a:cubicBezTo>
                    <a:pt x="22680" y="4201"/>
                    <a:pt x="22571" y="4138"/>
                    <a:pt x="22463" y="4066"/>
                  </a:cubicBezTo>
                  <a:cubicBezTo>
                    <a:pt x="22247" y="3931"/>
                    <a:pt x="22058" y="3742"/>
                    <a:pt x="21904" y="3525"/>
                  </a:cubicBezTo>
                  <a:lnTo>
                    <a:pt x="21904" y="3516"/>
                  </a:lnTo>
                  <a:cubicBezTo>
                    <a:pt x="21886" y="3498"/>
                    <a:pt x="21850" y="3471"/>
                    <a:pt x="21823" y="3471"/>
                  </a:cubicBezTo>
                  <a:lnTo>
                    <a:pt x="21796" y="3471"/>
                  </a:lnTo>
                  <a:cubicBezTo>
                    <a:pt x="20507" y="3282"/>
                    <a:pt x="19209" y="3093"/>
                    <a:pt x="17920" y="2885"/>
                  </a:cubicBezTo>
                  <a:cubicBezTo>
                    <a:pt x="16631" y="2687"/>
                    <a:pt x="15342" y="2489"/>
                    <a:pt x="14053" y="2272"/>
                  </a:cubicBezTo>
                  <a:cubicBezTo>
                    <a:pt x="12764" y="2056"/>
                    <a:pt x="11475" y="1858"/>
                    <a:pt x="10186" y="1632"/>
                  </a:cubicBezTo>
                  <a:cubicBezTo>
                    <a:pt x="8897" y="1407"/>
                    <a:pt x="7617" y="1173"/>
                    <a:pt x="6337" y="884"/>
                  </a:cubicBezTo>
                  <a:cubicBezTo>
                    <a:pt x="6310" y="884"/>
                    <a:pt x="6283" y="884"/>
                    <a:pt x="6256" y="893"/>
                  </a:cubicBezTo>
                  <a:lnTo>
                    <a:pt x="6247" y="893"/>
                  </a:lnTo>
                  <a:cubicBezTo>
                    <a:pt x="6076" y="947"/>
                    <a:pt x="5896" y="1046"/>
                    <a:pt x="5787" y="1209"/>
                  </a:cubicBezTo>
                  <a:cubicBezTo>
                    <a:pt x="5670" y="1371"/>
                    <a:pt x="5625" y="1551"/>
                    <a:pt x="5607" y="1723"/>
                  </a:cubicBezTo>
                  <a:lnTo>
                    <a:pt x="5598" y="1759"/>
                  </a:lnTo>
                  <a:cubicBezTo>
                    <a:pt x="5598" y="1768"/>
                    <a:pt x="5598" y="1786"/>
                    <a:pt x="5598" y="1795"/>
                  </a:cubicBezTo>
                  <a:cubicBezTo>
                    <a:pt x="5607" y="1871"/>
                    <a:pt x="5670" y="1931"/>
                    <a:pt x="5752" y="1931"/>
                  </a:cubicBezTo>
                  <a:cubicBezTo>
                    <a:pt x="5758" y="1931"/>
                    <a:pt x="5764" y="1930"/>
                    <a:pt x="5769" y="1930"/>
                  </a:cubicBezTo>
                  <a:cubicBezTo>
                    <a:pt x="5812" y="1927"/>
                    <a:pt x="5853" y="1926"/>
                    <a:pt x="5894" y="1926"/>
                  </a:cubicBezTo>
                  <a:cubicBezTo>
                    <a:pt x="5994" y="1926"/>
                    <a:pt x="6091" y="1932"/>
                    <a:pt x="6193" y="1939"/>
                  </a:cubicBezTo>
                  <a:cubicBezTo>
                    <a:pt x="6337" y="1948"/>
                    <a:pt x="6472" y="1957"/>
                    <a:pt x="6599" y="1993"/>
                  </a:cubicBezTo>
                  <a:cubicBezTo>
                    <a:pt x="6725" y="2020"/>
                    <a:pt x="6860" y="2065"/>
                    <a:pt x="6950" y="2137"/>
                  </a:cubicBezTo>
                  <a:cubicBezTo>
                    <a:pt x="7049" y="2200"/>
                    <a:pt x="7121" y="2299"/>
                    <a:pt x="7167" y="2417"/>
                  </a:cubicBezTo>
                  <a:lnTo>
                    <a:pt x="7176" y="2426"/>
                  </a:lnTo>
                  <a:cubicBezTo>
                    <a:pt x="7212" y="2507"/>
                    <a:pt x="7239" y="2588"/>
                    <a:pt x="7230" y="2678"/>
                  </a:cubicBezTo>
                  <a:cubicBezTo>
                    <a:pt x="7230" y="2750"/>
                    <a:pt x="7284" y="2822"/>
                    <a:pt x="7365" y="2831"/>
                  </a:cubicBezTo>
                  <a:lnTo>
                    <a:pt x="7392" y="2831"/>
                  </a:lnTo>
                  <a:cubicBezTo>
                    <a:pt x="8293" y="2957"/>
                    <a:pt x="9204" y="3084"/>
                    <a:pt x="10105" y="3228"/>
                  </a:cubicBezTo>
                  <a:lnTo>
                    <a:pt x="11466" y="3435"/>
                  </a:lnTo>
                  <a:lnTo>
                    <a:pt x="12818" y="3652"/>
                  </a:lnTo>
                  <a:cubicBezTo>
                    <a:pt x="14630" y="3940"/>
                    <a:pt x="16433" y="4255"/>
                    <a:pt x="18245" y="4562"/>
                  </a:cubicBezTo>
                  <a:lnTo>
                    <a:pt x="20949" y="5022"/>
                  </a:lnTo>
                  <a:lnTo>
                    <a:pt x="23662" y="5490"/>
                  </a:lnTo>
                  <a:cubicBezTo>
                    <a:pt x="25395" y="5785"/>
                    <a:pt x="27129" y="6096"/>
                    <a:pt x="28862" y="6416"/>
                  </a:cubicBezTo>
                  <a:lnTo>
                    <a:pt x="28862" y="6416"/>
                  </a:lnTo>
                  <a:cubicBezTo>
                    <a:pt x="28668" y="7221"/>
                    <a:pt x="28519" y="8032"/>
                    <a:pt x="28376" y="8844"/>
                  </a:cubicBezTo>
                  <a:cubicBezTo>
                    <a:pt x="28304" y="9285"/>
                    <a:pt x="28232" y="9718"/>
                    <a:pt x="28178" y="10160"/>
                  </a:cubicBezTo>
                  <a:cubicBezTo>
                    <a:pt x="28116" y="10597"/>
                    <a:pt x="28062" y="11034"/>
                    <a:pt x="28035" y="11480"/>
                  </a:cubicBezTo>
                  <a:lnTo>
                    <a:pt x="28035" y="11480"/>
                  </a:lnTo>
                  <a:cubicBezTo>
                    <a:pt x="28034" y="11482"/>
                    <a:pt x="28034" y="11483"/>
                    <a:pt x="28034" y="11485"/>
                  </a:cubicBezTo>
                  <a:lnTo>
                    <a:pt x="28034" y="11494"/>
                  </a:lnTo>
                  <a:lnTo>
                    <a:pt x="28012" y="11627"/>
                  </a:lnTo>
                  <a:lnTo>
                    <a:pt x="28012" y="11627"/>
                  </a:lnTo>
                  <a:cubicBezTo>
                    <a:pt x="25733" y="11284"/>
                    <a:pt x="23463" y="10933"/>
                    <a:pt x="21192" y="10565"/>
                  </a:cubicBezTo>
                  <a:lnTo>
                    <a:pt x="14197" y="9420"/>
                  </a:lnTo>
                  <a:cubicBezTo>
                    <a:pt x="11863" y="9042"/>
                    <a:pt x="9528" y="8645"/>
                    <a:pt x="7203" y="8249"/>
                  </a:cubicBezTo>
                  <a:cubicBezTo>
                    <a:pt x="4917" y="7860"/>
                    <a:pt x="2632" y="7498"/>
                    <a:pt x="372" y="7018"/>
                  </a:cubicBezTo>
                  <a:lnTo>
                    <a:pt x="372" y="7018"/>
                  </a:lnTo>
                  <a:cubicBezTo>
                    <a:pt x="332" y="6599"/>
                    <a:pt x="327" y="6180"/>
                    <a:pt x="343" y="5761"/>
                  </a:cubicBezTo>
                  <a:cubicBezTo>
                    <a:pt x="361" y="5292"/>
                    <a:pt x="406" y="4823"/>
                    <a:pt x="478" y="4355"/>
                  </a:cubicBezTo>
                  <a:cubicBezTo>
                    <a:pt x="624" y="3473"/>
                    <a:pt x="875" y="2607"/>
                    <a:pt x="1248" y="1788"/>
                  </a:cubicBezTo>
                  <a:lnTo>
                    <a:pt x="1248" y="1788"/>
                  </a:lnTo>
                  <a:cubicBezTo>
                    <a:pt x="1599" y="1800"/>
                    <a:pt x="1945" y="1849"/>
                    <a:pt x="2290" y="1912"/>
                  </a:cubicBezTo>
                  <a:cubicBezTo>
                    <a:pt x="2687" y="1984"/>
                    <a:pt x="3074" y="2065"/>
                    <a:pt x="3462" y="2173"/>
                  </a:cubicBezTo>
                  <a:lnTo>
                    <a:pt x="3525" y="2191"/>
                  </a:lnTo>
                  <a:cubicBezTo>
                    <a:pt x="3534" y="2200"/>
                    <a:pt x="3552" y="2200"/>
                    <a:pt x="3561" y="2200"/>
                  </a:cubicBezTo>
                  <a:cubicBezTo>
                    <a:pt x="3624" y="2191"/>
                    <a:pt x="3669" y="2146"/>
                    <a:pt x="3669" y="2083"/>
                  </a:cubicBezTo>
                  <a:cubicBezTo>
                    <a:pt x="3660" y="1984"/>
                    <a:pt x="3705" y="1894"/>
                    <a:pt x="3768" y="1822"/>
                  </a:cubicBezTo>
                  <a:lnTo>
                    <a:pt x="3777" y="1813"/>
                  </a:lnTo>
                  <a:cubicBezTo>
                    <a:pt x="3876" y="1677"/>
                    <a:pt x="4039" y="1596"/>
                    <a:pt x="4210" y="1596"/>
                  </a:cubicBezTo>
                  <a:cubicBezTo>
                    <a:pt x="4291" y="1596"/>
                    <a:pt x="4381" y="1605"/>
                    <a:pt x="4471" y="1632"/>
                  </a:cubicBezTo>
                  <a:cubicBezTo>
                    <a:pt x="4553" y="1659"/>
                    <a:pt x="4634" y="1705"/>
                    <a:pt x="4715" y="1759"/>
                  </a:cubicBezTo>
                  <a:cubicBezTo>
                    <a:pt x="4733" y="1768"/>
                    <a:pt x="4760" y="1777"/>
                    <a:pt x="4778" y="1777"/>
                  </a:cubicBezTo>
                  <a:cubicBezTo>
                    <a:pt x="4784" y="1777"/>
                    <a:pt x="4790" y="1778"/>
                    <a:pt x="4795" y="1778"/>
                  </a:cubicBezTo>
                  <a:cubicBezTo>
                    <a:pt x="4868" y="1778"/>
                    <a:pt x="4923" y="1726"/>
                    <a:pt x="4931" y="1659"/>
                  </a:cubicBezTo>
                  <a:lnTo>
                    <a:pt x="4931" y="1623"/>
                  </a:lnTo>
                  <a:cubicBezTo>
                    <a:pt x="4940" y="1479"/>
                    <a:pt x="4976" y="1335"/>
                    <a:pt x="5030" y="1191"/>
                  </a:cubicBezTo>
                  <a:cubicBezTo>
                    <a:pt x="5084" y="1056"/>
                    <a:pt x="5147" y="929"/>
                    <a:pt x="5238" y="812"/>
                  </a:cubicBezTo>
                  <a:cubicBezTo>
                    <a:pt x="5319" y="686"/>
                    <a:pt x="5427" y="587"/>
                    <a:pt x="5544" y="506"/>
                  </a:cubicBezTo>
                  <a:cubicBezTo>
                    <a:pt x="5670" y="434"/>
                    <a:pt x="5805" y="379"/>
                    <a:pt x="5950" y="379"/>
                  </a:cubicBezTo>
                  <a:close/>
                  <a:moveTo>
                    <a:pt x="29247" y="6810"/>
                  </a:moveTo>
                  <a:cubicBezTo>
                    <a:pt x="29673" y="6840"/>
                    <a:pt x="30093" y="6910"/>
                    <a:pt x="30513" y="6987"/>
                  </a:cubicBezTo>
                  <a:lnTo>
                    <a:pt x="32000" y="7230"/>
                  </a:lnTo>
                  <a:lnTo>
                    <a:pt x="34983" y="7735"/>
                  </a:lnTo>
                  <a:lnTo>
                    <a:pt x="40942" y="8735"/>
                  </a:lnTo>
                  <a:lnTo>
                    <a:pt x="52867" y="10736"/>
                  </a:lnTo>
                  <a:lnTo>
                    <a:pt x="64783" y="12738"/>
                  </a:lnTo>
                  <a:lnTo>
                    <a:pt x="76488" y="14721"/>
                  </a:lnTo>
                  <a:lnTo>
                    <a:pt x="76488" y="14721"/>
                  </a:lnTo>
                  <a:cubicBezTo>
                    <a:pt x="76399" y="15063"/>
                    <a:pt x="76318" y="15406"/>
                    <a:pt x="76249" y="15748"/>
                  </a:cubicBezTo>
                  <a:cubicBezTo>
                    <a:pt x="76159" y="16154"/>
                    <a:pt x="76087" y="16568"/>
                    <a:pt x="76015" y="16974"/>
                  </a:cubicBezTo>
                  <a:cubicBezTo>
                    <a:pt x="75952" y="17380"/>
                    <a:pt x="75889" y="17794"/>
                    <a:pt x="75835" y="18209"/>
                  </a:cubicBezTo>
                  <a:cubicBezTo>
                    <a:pt x="75797" y="18558"/>
                    <a:pt x="75759" y="18907"/>
                    <a:pt x="75731" y="19256"/>
                  </a:cubicBezTo>
                  <a:lnTo>
                    <a:pt x="75731" y="19256"/>
                  </a:lnTo>
                  <a:lnTo>
                    <a:pt x="64017" y="17335"/>
                  </a:lnTo>
                  <a:lnTo>
                    <a:pt x="52092" y="15361"/>
                  </a:lnTo>
                  <a:lnTo>
                    <a:pt x="40166" y="13377"/>
                  </a:lnTo>
                  <a:cubicBezTo>
                    <a:pt x="36259" y="12731"/>
                    <a:pt x="32352" y="12075"/>
                    <a:pt x="28462" y="11368"/>
                  </a:cubicBezTo>
                  <a:lnTo>
                    <a:pt x="28462" y="11368"/>
                  </a:lnTo>
                  <a:cubicBezTo>
                    <a:pt x="28556" y="10998"/>
                    <a:pt x="28633" y="10627"/>
                    <a:pt x="28710" y="10250"/>
                  </a:cubicBezTo>
                  <a:cubicBezTo>
                    <a:pt x="28800" y="9817"/>
                    <a:pt x="28881" y="9375"/>
                    <a:pt x="28953" y="8943"/>
                  </a:cubicBezTo>
                  <a:cubicBezTo>
                    <a:pt x="29062" y="8231"/>
                    <a:pt x="29171" y="7524"/>
                    <a:pt x="29247" y="6810"/>
                  </a:cubicBezTo>
                  <a:close/>
                  <a:moveTo>
                    <a:pt x="5878" y="1"/>
                  </a:moveTo>
                  <a:cubicBezTo>
                    <a:pt x="5860" y="1"/>
                    <a:pt x="5833" y="1"/>
                    <a:pt x="5814" y="19"/>
                  </a:cubicBezTo>
                  <a:cubicBezTo>
                    <a:pt x="5670" y="127"/>
                    <a:pt x="5535" y="226"/>
                    <a:pt x="5409" y="334"/>
                  </a:cubicBezTo>
                  <a:cubicBezTo>
                    <a:pt x="5292" y="452"/>
                    <a:pt x="5183" y="569"/>
                    <a:pt x="5084" y="686"/>
                  </a:cubicBezTo>
                  <a:cubicBezTo>
                    <a:pt x="4985" y="812"/>
                    <a:pt x="4895" y="947"/>
                    <a:pt x="4805" y="1083"/>
                  </a:cubicBezTo>
                  <a:cubicBezTo>
                    <a:pt x="4743" y="1193"/>
                    <a:pt x="4686" y="1298"/>
                    <a:pt x="4623" y="1406"/>
                  </a:cubicBezTo>
                  <a:lnTo>
                    <a:pt x="4623" y="1406"/>
                  </a:lnTo>
                  <a:cubicBezTo>
                    <a:pt x="4480" y="1431"/>
                    <a:pt x="4340" y="1441"/>
                    <a:pt x="4201" y="1461"/>
                  </a:cubicBezTo>
                  <a:cubicBezTo>
                    <a:pt x="4003" y="1488"/>
                    <a:pt x="3822" y="1569"/>
                    <a:pt x="3651" y="1677"/>
                  </a:cubicBezTo>
                  <a:lnTo>
                    <a:pt x="3660" y="1677"/>
                  </a:lnTo>
                  <a:cubicBezTo>
                    <a:pt x="3596" y="1704"/>
                    <a:pt x="3531" y="1744"/>
                    <a:pt x="3465" y="1790"/>
                  </a:cubicBezTo>
                  <a:lnTo>
                    <a:pt x="3465" y="1790"/>
                  </a:lnTo>
                  <a:cubicBezTo>
                    <a:pt x="3089" y="1763"/>
                    <a:pt x="2712" y="1719"/>
                    <a:pt x="2335" y="1659"/>
                  </a:cubicBezTo>
                  <a:cubicBezTo>
                    <a:pt x="1938" y="1605"/>
                    <a:pt x="1542" y="1533"/>
                    <a:pt x="1154" y="1398"/>
                  </a:cubicBezTo>
                  <a:lnTo>
                    <a:pt x="1145" y="1398"/>
                  </a:lnTo>
                  <a:cubicBezTo>
                    <a:pt x="1129" y="1393"/>
                    <a:pt x="1113" y="1390"/>
                    <a:pt x="1097" y="1390"/>
                  </a:cubicBezTo>
                  <a:cubicBezTo>
                    <a:pt x="1031" y="1390"/>
                    <a:pt x="969" y="1434"/>
                    <a:pt x="947" y="1506"/>
                  </a:cubicBezTo>
                  <a:lnTo>
                    <a:pt x="947" y="1524"/>
                  </a:lnTo>
                  <a:cubicBezTo>
                    <a:pt x="659" y="2444"/>
                    <a:pt x="406" y="3372"/>
                    <a:pt x="235" y="4319"/>
                  </a:cubicBezTo>
                  <a:cubicBezTo>
                    <a:pt x="154" y="4787"/>
                    <a:pt x="100" y="5265"/>
                    <a:pt x="55" y="5743"/>
                  </a:cubicBezTo>
                  <a:cubicBezTo>
                    <a:pt x="19" y="6220"/>
                    <a:pt x="1" y="6707"/>
                    <a:pt x="1" y="7185"/>
                  </a:cubicBezTo>
                  <a:lnTo>
                    <a:pt x="1" y="7203"/>
                  </a:lnTo>
                  <a:cubicBezTo>
                    <a:pt x="10" y="7284"/>
                    <a:pt x="73" y="7356"/>
                    <a:pt x="163" y="7365"/>
                  </a:cubicBezTo>
                  <a:cubicBezTo>
                    <a:pt x="2506" y="7654"/>
                    <a:pt x="4841" y="8059"/>
                    <a:pt x="7167" y="8438"/>
                  </a:cubicBezTo>
                  <a:cubicBezTo>
                    <a:pt x="9501" y="8825"/>
                    <a:pt x="11836" y="9204"/>
                    <a:pt x="14161" y="9601"/>
                  </a:cubicBezTo>
                  <a:lnTo>
                    <a:pt x="21156" y="10800"/>
                  </a:lnTo>
                  <a:cubicBezTo>
                    <a:pt x="23482" y="11196"/>
                    <a:pt x="25807" y="11611"/>
                    <a:pt x="28133" y="12043"/>
                  </a:cubicBezTo>
                  <a:cubicBezTo>
                    <a:pt x="28144" y="12045"/>
                    <a:pt x="28155" y="12046"/>
                    <a:pt x="28166" y="12046"/>
                  </a:cubicBezTo>
                  <a:cubicBezTo>
                    <a:pt x="28261" y="12046"/>
                    <a:pt x="28342" y="11978"/>
                    <a:pt x="28358" y="11881"/>
                  </a:cubicBezTo>
                  <a:lnTo>
                    <a:pt x="28380" y="11748"/>
                  </a:lnTo>
                  <a:lnTo>
                    <a:pt x="28380" y="11748"/>
                  </a:lnTo>
                  <a:cubicBezTo>
                    <a:pt x="32300" y="12344"/>
                    <a:pt x="36211" y="12992"/>
                    <a:pt x="40121" y="13648"/>
                  </a:cubicBezTo>
                  <a:lnTo>
                    <a:pt x="52047" y="15649"/>
                  </a:lnTo>
                  <a:lnTo>
                    <a:pt x="63963" y="17650"/>
                  </a:lnTo>
                  <a:lnTo>
                    <a:pt x="75880" y="19678"/>
                  </a:lnTo>
                  <a:cubicBezTo>
                    <a:pt x="75895" y="19683"/>
                    <a:pt x="75911" y="19685"/>
                    <a:pt x="75927" y="19685"/>
                  </a:cubicBezTo>
                  <a:cubicBezTo>
                    <a:pt x="76002" y="19685"/>
                    <a:pt x="76072" y="19635"/>
                    <a:pt x="76087" y="19561"/>
                  </a:cubicBezTo>
                  <a:lnTo>
                    <a:pt x="76105" y="19516"/>
                  </a:lnTo>
                  <a:cubicBezTo>
                    <a:pt x="76222" y="19110"/>
                    <a:pt x="76312" y="18705"/>
                    <a:pt x="76393" y="18299"/>
                  </a:cubicBezTo>
                  <a:cubicBezTo>
                    <a:pt x="76484" y="17893"/>
                    <a:pt x="76556" y="17488"/>
                    <a:pt x="76628" y="17073"/>
                  </a:cubicBezTo>
                  <a:cubicBezTo>
                    <a:pt x="76691" y="16668"/>
                    <a:pt x="76754" y="16253"/>
                    <a:pt x="76808" y="15838"/>
                  </a:cubicBezTo>
                  <a:cubicBezTo>
                    <a:pt x="76862" y="15433"/>
                    <a:pt x="76898" y="15018"/>
                    <a:pt x="76925" y="14594"/>
                  </a:cubicBezTo>
                  <a:cubicBezTo>
                    <a:pt x="76943" y="14495"/>
                    <a:pt x="76871" y="14396"/>
                    <a:pt x="76763" y="14378"/>
                  </a:cubicBezTo>
                  <a:lnTo>
                    <a:pt x="64838" y="12413"/>
                  </a:lnTo>
                  <a:lnTo>
                    <a:pt x="52912" y="10439"/>
                  </a:lnTo>
                  <a:lnTo>
                    <a:pt x="40987" y="8456"/>
                  </a:lnTo>
                  <a:lnTo>
                    <a:pt x="35029" y="7464"/>
                  </a:lnTo>
                  <a:lnTo>
                    <a:pt x="32045" y="6969"/>
                  </a:lnTo>
                  <a:lnTo>
                    <a:pt x="30558" y="6725"/>
                  </a:lnTo>
                  <a:cubicBezTo>
                    <a:pt x="30130" y="6655"/>
                    <a:pt x="29702" y="6585"/>
                    <a:pt x="29281" y="6469"/>
                  </a:cubicBezTo>
                  <a:lnTo>
                    <a:pt x="29281" y="6469"/>
                  </a:lnTo>
                  <a:cubicBezTo>
                    <a:pt x="29286" y="6410"/>
                    <a:pt x="29291" y="6351"/>
                    <a:pt x="29296" y="6293"/>
                  </a:cubicBezTo>
                  <a:lnTo>
                    <a:pt x="29296" y="6275"/>
                  </a:lnTo>
                  <a:cubicBezTo>
                    <a:pt x="29305" y="6175"/>
                    <a:pt x="29233" y="6085"/>
                    <a:pt x="29133" y="6067"/>
                  </a:cubicBezTo>
                  <a:cubicBezTo>
                    <a:pt x="27322" y="5797"/>
                    <a:pt x="25510" y="5508"/>
                    <a:pt x="23698" y="5220"/>
                  </a:cubicBezTo>
                  <a:lnTo>
                    <a:pt x="20994" y="4787"/>
                  </a:lnTo>
                  <a:lnTo>
                    <a:pt x="18281" y="4346"/>
                  </a:lnTo>
                  <a:cubicBezTo>
                    <a:pt x="16469" y="4039"/>
                    <a:pt x="14666" y="3751"/>
                    <a:pt x="12854" y="3435"/>
                  </a:cubicBezTo>
                  <a:lnTo>
                    <a:pt x="11502" y="3210"/>
                  </a:lnTo>
                  <a:lnTo>
                    <a:pt x="10150" y="2957"/>
                  </a:lnTo>
                  <a:cubicBezTo>
                    <a:pt x="9281" y="2801"/>
                    <a:pt x="8413" y="2636"/>
                    <a:pt x="7552" y="2471"/>
                  </a:cubicBezTo>
                  <a:lnTo>
                    <a:pt x="7552" y="2471"/>
                  </a:lnTo>
                  <a:cubicBezTo>
                    <a:pt x="7514" y="2394"/>
                    <a:pt x="7468" y="2321"/>
                    <a:pt x="7410" y="2263"/>
                  </a:cubicBezTo>
                  <a:lnTo>
                    <a:pt x="7410" y="2263"/>
                  </a:lnTo>
                  <a:lnTo>
                    <a:pt x="7419" y="2272"/>
                  </a:lnTo>
                  <a:cubicBezTo>
                    <a:pt x="7329" y="2146"/>
                    <a:pt x="7212" y="2029"/>
                    <a:pt x="7076" y="1939"/>
                  </a:cubicBezTo>
                  <a:cubicBezTo>
                    <a:pt x="6932" y="1867"/>
                    <a:pt x="6788" y="1822"/>
                    <a:pt x="6653" y="1786"/>
                  </a:cubicBezTo>
                  <a:cubicBezTo>
                    <a:pt x="6509" y="1750"/>
                    <a:pt x="6364" y="1723"/>
                    <a:pt x="6238" y="1686"/>
                  </a:cubicBezTo>
                  <a:cubicBezTo>
                    <a:pt x="6165" y="1667"/>
                    <a:pt x="6091" y="1645"/>
                    <a:pt x="6018" y="1620"/>
                  </a:cubicBezTo>
                  <a:lnTo>
                    <a:pt x="6018" y="1620"/>
                  </a:lnTo>
                  <a:cubicBezTo>
                    <a:pt x="6036" y="1551"/>
                    <a:pt x="6064" y="1489"/>
                    <a:pt x="6103" y="1434"/>
                  </a:cubicBezTo>
                  <a:cubicBezTo>
                    <a:pt x="6150" y="1363"/>
                    <a:pt x="6225" y="1313"/>
                    <a:pt x="6322" y="1277"/>
                  </a:cubicBezTo>
                  <a:lnTo>
                    <a:pt x="6322" y="1277"/>
                  </a:lnTo>
                  <a:cubicBezTo>
                    <a:pt x="7604" y="1421"/>
                    <a:pt x="8886" y="1608"/>
                    <a:pt x="10159" y="1813"/>
                  </a:cubicBezTo>
                  <a:cubicBezTo>
                    <a:pt x="11448" y="2020"/>
                    <a:pt x="12728" y="2245"/>
                    <a:pt x="14017" y="2462"/>
                  </a:cubicBezTo>
                  <a:cubicBezTo>
                    <a:pt x="15306" y="2678"/>
                    <a:pt x="16595" y="2912"/>
                    <a:pt x="17884" y="3138"/>
                  </a:cubicBezTo>
                  <a:cubicBezTo>
                    <a:pt x="19154" y="3370"/>
                    <a:pt x="20433" y="3603"/>
                    <a:pt x="21703" y="3844"/>
                  </a:cubicBezTo>
                  <a:lnTo>
                    <a:pt x="21703" y="3844"/>
                  </a:lnTo>
                  <a:cubicBezTo>
                    <a:pt x="21913" y="3991"/>
                    <a:pt x="22119" y="4142"/>
                    <a:pt x="22355" y="4255"/>
                  </a:cubicBezTo>
                  <a:cubicBezTo>
                    <a:pt x="22481" y="4319"/>
                    <a:pt x="22616" y="4382"/>
                    <a:pt x="22761" y="4409"/>
                  </a:cubicBezTo>
                  <a:cubicBezTo>
                    <a:pt x="22905" y="4436"/>
                    <a:pt x="23040" y="4445"/>
                    <a:pt x="23184" y="4445"/>
                  </a:cubicBezTo>
                  <a:cubicBezTo>
                    <a:pt x="23329" y="4445"/>
                    <a:pt x="23482" y="4427"/>
                    <a:pt x="23626" y="4364"/>
                  </a:cubicBezTo>
                  <a:cubicBezTo>
                    <a:pt x="23698" y="4337"/>
                    <a:pt x="23761" y="4291"/>
                    <a:pt x="23824" y="4228"/>
                  </a:cubicBezTo>
                  <a:cubicBezTo>
                    <a:pt x="23878" y="4174"/>
                    <a:pt x="23923" y="4120"/>
                    <a:pt x="23968" y="4057"/>
                  </a:cubicBezTo>
                  <a:cubicBezTo>
                    <a:pt x="24140" y="3805"/>
                    <a:pt x="24221" y="3534"/>
                    <a:pt x="24311" y="3255"/>
                  </a:cubicBezTo>
                  <a:cubicBezTo>
                    <a:pt x="24311" y="3246"/>
                    <a:pt x="24320" y="3237"/>
                    <a:pt x="24320" y="3228"/>
                  </a:cubicBezTo>
                  <a:cubicBezTo>
                    <a:pt x="24329" y="3138"/>
                    <a:pt x="24266" y="3057"/>
                    <a:pt x="24176" y="3039"/>
                  </a:cubicBezTo>
                  <a:lnTo>
                    <a:pt x="24149" y="3039"/>
                  </a:lnTo>
                  <a:lnTo>
                    <a:pt x="19588" y="2317"/>
                  </a:lnTo>
                  <a:lnTo>
                    <a:pt x="15018" y="1587"/>
                  </a:lnTo>
                  <a:lnTo>
                    <a:pt x="10457" y="839"/>
                  </a:lnTo>
                  <a:cubicBezTo>
                    <a:pt x="8942" y="578"/>
                    <a:pt x="7419" y="325"/>
                    <a:pt x="5914" y="10"/>
                  </a:cubicBezTo>
                  <a:lnTo>
                    <a:pt x="5878"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852475" y="2004425"/>
              <a:ext cx="33600" cy="150775"/>
            </a:xfrm>
            <a:custGeom>
              <a:avLst/>
              <a:gdLst/>
              <a:ahLst/>
              <a:cxnLst/>
              <a:rect l="l" t="t" r="r" b="b"/>
              <a:pathLst>
                <a:path w="1344" h="6031" extrusionOk="0">
                  <a:moveTo>
                    <a:pt x="1154" y="0"/>
                  </a:moveTo>
                  <a:cubicBezTo>
                    <a:pt x="1046" y="0"/>
                    <a:pt x="956" y="91"/>
                    <a:pt x="947" y="199"/>
                  </a:cubicBezTo>
                  <a:cubicBezTo>
                    <a:pt x="938" y="676"/>
                    <a:pt x="893" y="1145"/>
                    <a:pt x="829" y="1614"/>
                  </a:cubicBezTo>
                  <a:cubicBezTo>
                    <a:pt x="775" y="2083"/>
                    <a:pt x="685" y="2542"/>
                    <a:pt x="604" y="3011"/>
                  </a:cubicBezTo>
                  <a:cubicBezTo>
                    <a:pt x="442" y="3939"/>
                    <a:pt x="253" y="4868"/>
                    <a:pt x="18" y="5787"/>
                  </a:cubicBezTo>
                  <a:cubicBezTo>
                    <a:pt x="18" y="5796"/>
                    <a:pt x="9" y="5805"/>
                    <a:pt x="9" y="5814"/>
                  </a:cubicBezTo>
                  <a:cubicBezTo>
                    <a:pt x="0" y="5923"/>
                    <a:pt x="81" y="6022"/>
                    <a:pt x="189" y="6031"/>
                  </a:cubicBezTo>
                  <a:cubicBezTo>
                    <a:pt x="298" y="6031"/>
                    <a:pt x="388" y="5959"/>
                    <a:pt x="397" y="5850"/>
                  </a:cubicBezTo>
                  <a:cubicBezTo>
                    <a:pt x="478" y="4904"/>
                    <a:pt x="604" y="3967"/>
                    <a:pt x="748" y="3029"/>
                  </a:cubicBezTo>
                  <a:cubicBezTo>
                    <a:pt x="820" y="2569"/>
                    <a:pt x="893" y="2101"/>
                    <a:pt x="992" y="1641"/>
                  </a:cubicBezTo>
                  <a:cubicBezTo>
                    <a:pt x="1082" y="1172"/>
                    <a:pt x="1190" y="713"/>
                    <a:pt x="1334" y="262"/>
                  </a:cubicBezTo>
                  <a:cubicBezTo>
                    <a:pt x="1343" y="244"/>
                    <a:pt x="1343" y="226"/>
                    <a:pt x="1343" y="208"/>
                  </a:cubicBezTo>
                  <a:cubicBezTo>
                    <a:pt x="1343" y="100"/>
                    <a:pt x="1262" y="9"/>
                    <a:pt x="115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928625" y="2002400"/>
              <a:ext cx="26175" cy="4300"/>
            </a:xfrm>
            <a:custGeom>
              <a:avLst/>
              <a:gdLst/>
              <a:ahLst/>
              <a:cxnLst/>
              <a:rect l="l" t="t" r="r" b="b"/>
              <a:pathLst>
                <a:path w="1047" h="172" fill="none" extrusionOk="0">
                  <a:moveTo>
                    <a:pt x="1" y="0"/>
                  </a:moveTo>
                  <a:lnTo>
                    <a:pt x="1046" y="172"/>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897300" y="2012750"/>
              <a:ext cx="98050" cy="16475"/>
            </a:xfrm>
            <a:custGeom>
              <a:avLst/>
              <a:gdLst/>
              <a:ahLst/>
              <a:cxnLst/>
              <a:rect l="l" t="t" r="r" b="b"/>
              <a:pathLst>
                <a:path w="3922" h="659" fill="none" extrusionOk="0">
                  <a:moveTo>
                    <a:pt x="1" y="1"/>
                  </a:moveTo>
                  <a:lnTo>
                    <a:pt x="3922" y="659"/>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40;p2"/>
          <p:cNvGrpSpPr/>
          <p:nvPr/>
        </p:nvGrpSpPr>
        <p:grpSpPr>
          <a:xfrm rot="-375097">
            <a:off x="1228557" y="-337843"/>
            <a:ext cx="711742" cy="1057731"/>
            <a:chOff x="6554696" y="509501"/>
            <a:chExt cx="711709" cy="793261"/>
          </a:xfrm>
        </p:grpSpPr>
        <p:sp>
          <p:nvSpPr>
            <p:cNvPr id="41" name="Google Shape;41;p2"/>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43;p2"/>
          <p:cNvGrpSpPr/>
          <p:nvPr/>
        </p:nvGrpSpPr>
        <p:grpSpPr>
          <a:xfrm rot="807122">
            <a:off x="809301" y="6278203"/>
            <a:ext cx="2497551" cy="3202541"/>
            <a:chOff x="1857000" y="3245400"/>
            <a:chExt cx="1233825" cy="1186575"/>
          </a:xfrm>
        </p:grpSpPr>
        <p:sp>
          <p:nvSpPr>
            <p:cNvPr id="44" name="Google Shape;44;p2"/>
            <p:cNvSpPr/>
            <p:nvPr/>
          </p:nvSpPr>
          <p:spPr>
            <a:xfrm>
              <a:off x="2513000" y="4148825"/>
              <a:ext cx="463125" cy="272250"/>
            </a:xfrm>
            <a:custGeom>
              <a:avLst/>
              <a:gdLst/>
              <a:ahLst/>
              <a:cxnLst/>
              <a:rect l="l" t="t" r="r" b="b"/>
              <a:pathLst>
                <a:path w="18525" h="10890" extrusionOk="0">
                  <a:moveTo>
                    <a:pt x="12728" y="1"/>
                  </a:moveTo>
                  <a:cubicBezTo>
                    <a:pt x="12377" y="28"/>
                    <a:pt x="11899" y="1641"/>
                    <a:pt x="11664" y="2065"/>
                  </a:cubicBezTo>
                  <a:cubicBezTo>
                    <a:pt x="10979" y="3318"/>
                    <a:pt x="10015" y="4435"/>
                    <a:pt x="9005" y="5418"/>
                  </a:cubicBezTo>
                  <a:cubicBezTo>
                    <a:pt x="6527" y="7843"/>
                    <a:pt x="3263" y="9754"/>
                    <a:pt x="0" y="10889"/>
                  </a:cubicBezTo>
                  <a:cubicBezTo>
                    <a:pt x="5192" y="10331"/>
                    <a:pt x="10556" y="9114"/>
                    <a:pt x="15144" y="6626"/>
                  </a:cubicBezTo>
                  <a:cubicBezTo>
                    <a:pt x="16685" y="5788"/>
                    <a:pt x="17578" y="5409"/>
                    <a:pt x="18524" y="4066"/>
                  </a:cubicBezTo>
                  <a:cubicBezTo>
                    <a:pt x="17623" y="3976"/>
                    <a:pt x="17064" y="3038"/>
                    <a:pt x="16189" y="2651"/>
                  </a:cubicBezTo>
                  <a:cubicBezTo>
                    <a:pt x="15928" y="2543"/>
                    <a:pt x="12728" y="1"/>
                    <a:pt x="12728" y="1"/>
                  </a:cubicBezTo>
                  <a:close/>
                </a:path>
              </a:pathLst>
            </a:custGeom>
            <a:solidFill>
              <a:srgbClr val="FFE5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508725" y="4143800"/>
              <a:ext cx="474150" cy="281125"/>
            </a:xfrm>
            <a:custGeom>
              <a:avLst/>
              <a:gdLst/>
              <a:ahLst/>
              <a:cxnLst/>
              <a:rect l="l" t="t" r="r" b="b"/>
              <a:pathLst>
                <a:path w="18966" h="11245" extrusionOk="0">
                  <a:moveTo>
                    <a:pt x="12884" y="443"/>
                  </a:moveTo>
                  <a:lnTo>
                    <a:pt x="14486" y="1707"/>
                  </a:lnTo>
                  <a:lnTo>
                    <a:pt x="15351" y="2383"/>
                  </a:lnTo>
                  <a:lnTo>
                    <a:pt x="15793" y="2716"/>
                  </a:lnTo>
                  <a:lnTo>
                    <a:pt x="16018" y="2879"/>
                  </a:lnTo>
                  <a:lnTo>
                    <a:pt x="16135" y="2960"/>
                  </a:lnTo>
                  <a:lnTo>
                    <a:pt x="16198" y="2996"/>
                  </a:lnTo>
                  <a:lnTo>
                    <a:pt x="16225" y="3023"/>
                  </a:lnTo>
                  <a:lnTo>
                    <a:pt x="16279" y="3050"/>
                  </a:lnTo>
                  <a:cubicBezTo>
                    <a:pt x="16469" y="3131"/>
                    <a:pt x="16649" y="3248"/>
                    <a:pt x="16820" y="3393"/>
                  </a:cubicBezTo>
                  <a:cubicBezTo>
                    <a:pt x="16991" y="3528"/>
                    <a:pt x="17163" y="3681"/>
                    <a:pt x="17334" y="3834"/>
                  </a:cubicBezTo>
                  <a:cubicBezTo>
                    <a:pt x="17514" y="3987"/>
                    <a:pt x="17703" y="4141"/>
                    <a:pt x="17920" y="4267"/>
                  </a:cubicBezTo>
                  <a:cubicBezTo>
                    <a:pt x="18030" y="4333"/>
                    <a:pt x="18147" y="4389"/>
                    <a:pt x="18270" y="4431"/>
                  </a:cubicBezTo>
                  <a:lnTo>
                    <a:pt x="18270" y="4431"/>
                  </a:lnTo>
                  <a:cubicBezTo>
                    <a:pt x="18099" y="4651"/>
                    <a:pt x="17917" y="4859"/>
                    <a:pt x="17713" y="5051"/>
                  </a:cubicBezTo>
                  <a:cubicBezTo>
                    <a:pt x="17424" y="5321"/>
                    <a:pt x="17100" y="5565"/>
                    <a:pt x="16757" y="5790"/>
                  </a:cubicBezTo>
                  <a:cubicBezTo>
                    <a:pt x="16415" y="6007"/>
                    <a:pt x="16045" y="6214"/>
                    <a:pt x="15684" y="6412"/>
                  </a:cubicBezTo>
                  <a:cubicBezTo>
                    <a:pt x="15315" y="6619"/>
                    <a:pt x="14945" y="6818"/>
                    <a:pt x="14585" y="7016"/>
                  </a:cubicBezTo>
                  <a:cubicBezTo>
                    <a:pt x="13106" y="7791"/>
                    <a:pt x="11547" y="8413"/>
                    <a:pt x="9961" y="8927"/>
                  </a:cubicBezTo>
                  <a:cubicBezTo>
                    <a:pt x="8374" y="9450"/>
                    <a:pt x="6752" y="9846"/>
                    <a:pt x="5111" y="10180"/>
                  </a:cubicBezTo>
                  <a:cubicBezTo>
                    <a:pt x="3896" y="10420"/>
                    <a:pt x="2671" y="10616"/>
                    <a:pt x="1444" y="10775"/>
                  </a:cubicBezTo>
                  <a:lnTo>
                    <a:pt x="1444" y="10775"/>
                  </a:lnTo>
                  <a:cubicBezTo>
                    <a:pt x="2382" y="10395"/>
                    <a:pt x="3302" y="9962"/>
                    <a:pt x="4192" y="9477"/>
                  </a:cubicBezTo>
                  <a:cubicBezTo>
                    <a:pt x="5463" y="8783"/>
                    <a:pt x="6670" y="7981"/>
                    <a:pt x="7806" y="7070"/>
                  </a:cubicBezTo>
                  <a:cubicBezTo>
                    <a:pt x="8933" y="6160"/>
                    <a:pt x="9979" y="5150"/>
                    <a:pt x="10898" y="4005"/>
                  </a:cubicBezTo>
                  <a:cubicBezTo>
                    <a:pt x="11123" y="3726"/>
                    <a:pt x="11340" y="3429"/>
                    <a:pt x="11538" y="3122"/>
                  </a:cubicBezTo>
                  <a:cubicBezTo>
                    <a:pt x="11646" y="2969"/>
                    <a:pt x="11736" y="2816"/>
                    <a:pt x="11835" y="2662"/>
                  </a:cubicBezTo>
                  <a:cubicBezTo>
                    <a:pt x="11881" y="2581"/>
                    <a:pt x="11926" y="2500"/>
                    <a:pt x="11971" y="2419"/>
                  </a:cubicBezTo>
                  <a:lnTo>
                    <a:pt x="12007" y="2356"/>
                  </a:lnTo>
                  <a:lnTo>
                    <a:pt x="12043" y="2293"/>
                  </a:lnTo>
                  <a:cubicBezTo>
                    <a:pt x="12061" y="2248"/>
                    <a:pt x="12079" y="2203"/>
                    <a:pt x="12097" y="2158"/>
                  </a:cubicBezTo>
                  <a:cubicBezTo>
                    <a:pt x="12241" y="1824"/>
                    <a:pt x="12367" y="1482"/>
                    <a:pt x="12502" y="1157"/>
                  </a:cubicBezTo>
                  <a:cubicBezTo>
                    <a:pt x="12575" y="995"/>
                    <a:pt x="12647" y="833"/>
                    <a:pt x="12728" y="688"/>
                  </a:cubicBezTo>
                  <a:cubicBezTo>
                    <a:pt x="12764" y="616"/>
                    <a:pt x="12809" y="544"/>
                    <a:pt x="12854" y="481"/>
                  </a:cubicBezTo>
                  <a:cubicBezTo>
                    <a:pt x="12863" y="468"/>
                    <a:pt x="12874" y="455"/>
                    <a:pt x="12884" y="443"/>
                  </a:cubicBezTo>
                  <a:close/>
                  <a:moveTo>
                    <a:pt x="12906" y="1"/>
                  </a:moveTo>
                  <a:cubicBezTo>
                    <a:pt x="12897" y="1"/>
                    <a:pt x="12889" y="2"/>
                    <a:pt x="12881" y="3"/>
                  </a:cubicBezTo>
                  <a:cubicBezTo>
                    <a:pt x="12755" y="21"/>
                    <a:pt x="12701" y="75"/>
                    <a:pt x="12647" y="120"/>
                  </a:cubicBezTo>
                  <a:cubicBezTo>
                    <a:pt x="12602" y="157"/>
                    <a:pt x="12566" y="202"/>
                    <a:pt x="12539" y="247"/>
                  </a:cubicBezTo>
                  <a:cubicBezTo>
                    <a:pt x="12475" y="337"/>
                    <a:pt x="12421" y="418"/>
                    <a:pt x="12376" y="499"/>
                  </a:cubicBezTo>
                  <a:cubicBezTo>
                    <a:pt x="12286" y="670"/>
                    <a:pt x="12214" y="842"/>
                    <a:pt x="12142" y="1004"/>
                  </a:cubicBezTo>
                  <a:cubicBezTo>
                    <a:pt x="12007" y="1346"/>
                    <a:pt x="11881" y="1689"/>
                    <a:pt x="11745" y="2013"/>
                  </a:cubicBezTo>
                  <a:lnTo>
                    <a:pt x="11691" y="2122"/>
                  </a:lnTo>
                  <a:lnTo>
                    <a:pt x="11673" y="2176"/>
                  </a:lnTo>
                  <a:lnTo>
                    <a:pt x="11637" y="2239"/>
                  </a:lnTo>
                  <a:cubicBezTo>
                    <a:pt x="11592" y="2311"/>
                    <a:pt x="11556" y="2392"/>
                    <a:pt x="11502" y="2464"/>
                  </a:cubicBezTo>
                  <a:cubicBezTo>
                    <a:pt x="11421" y="2617"/>
                    <a:pt x="11322" y="2771"/>
                    <a:pt x="11222" y="2915"/>
                  </a:cubicBezTo>
                  <a:cubicBezTo>
                    <a:pt x="11033" y="3212"/>
                    <a:pt x="10826" y="3501"/>
                    <a:pt x="10601" y="3780"/>
                  </a:cubicBezTo>
                  <a:cubicBezTo>
                    <a:pt x="9717" y="4889"/>
                    <a:pt x="8690" y="5898"/>
                    <a:pt x="7590" y="6800"/>
                  </a:cubicBezTo>
                  <a:cubicBezTo>
                    <a:pt x="6472" y="7701"/>
                    <a:pt x="5282" y="8503"/>
                    <a:pt x="4029" y="9188"/>
                  </a:cubicBezTo>
                  <a:cubicBezTo>
                    <a:pt x="2776" y="9883"/>
                    <a:pt x="1469" y="10459"/>
                    <a:pt x="117" y="10937"/>
                  </a:cubicBezTo>
                  <a:cubicBezTo>
                    <a:pt x="45" y="10964"/>
                    <a:pt x="0" y="11027"/>
                    <a:pt x="9" y="11108"/>
                  </a:cubicBezTo>
                  <a:cubicBezTo>
                    <a:pt x="18" y="11184"/>
                    <a:pt x="89" y="11244"/>
                    <a:pt x="172" y="11244"/>
                  </a:cubicBezTo>
                  <a:cubicBezTo>
                    <a:pt x="178" y="11244"/>
                    <a:pt x="184" y="11244"/>
                    <a:pt x="189" y="11244"/>
                  </a:cubicBezTo>
                  <a:cubicBezTo>
                    <a:pt x="1857" y="11063"/>
                    <a:pt x="3525" y="10820"/>
                    <a:pt x="5174" y="10486"/>
                  </a:cubicBezTo>
                  <a:cubicBezTo>
                    <a:pt x="6824" y="10153"/>
                    <a:pt x="8455" y="9747"/>
                    <a:pt x="10060" y="9225"/>
                  </a:cubicBezTo>
                  <a:cubicBezTo>
                    <a:pt x="10456" y="9089"/>
                    <a:pt x="10862" y="8963"/>
                    <a:pt x="11250" y="8810"/>
                  </a:cubicBezTo>
                  <a:lnTo>
                    <a:pt x="11844" y="8594"/>
                  </a:lnTo>
                  <a:lnTo>
                    <a:pt x="12430" y="8359"/>
                  </a:lnTo>
                  <a:cubicBezTo>
                    <a:pt x="12818" y="8206"/>
                    <a:pt x="13206" y="8026"/>
                    <a:pt x="13593" y="7863"/>
                  </a:cubicBezTo>
                  <a:lnTo>
                    <a:pt x="14170" y="7593"/>
                  </a:lnTo>
                  <a:cubicBezTo>
                    <a:pt x="14359" y="7503"/>
                    <a:pt x="14549" y="7422"/>
                    <a:pt x="14738" y="7323"/>
                  </a:cubicBezTo>
                  <a:cubicBezTo>
                    <a:pt x="15117" y="7133"/>
                    <a:pt x="15495" y="6944"/>
                    <a:pt x="15865" y="6755"/>
                  </a:cubicBezTo>
                  <a:cubicBezTo>
                    <a:pt x="16234" y="6556"/>
                    <a:pt x="16613" y="6367"/>
                    <a:pt x="16982" y="6151"/>
                  </a:cubicBezTo>
                  <a:cubicBezTo>
                    <a:pt x="17352" y="5934"/>
                    <a:pt x="17713" y="5691"/>
                    <a:pt x="18037" y="5394"/>
                  </a:cubicBezTo>
                  <a:cubicBezTo>
                    <a:pt x="18362" y="5096"/>
                    <a:pt x="18650" y="4763"/>
                    <a:pt x="18902" y="4420"/>
                  </a:cubicBezTo>
                  <a:cubicBezTo>
                    <a:pt x="18929" y="4384"/>
                    <a:pt x="18947" y="4339"/>
                    <a:pt x="18947" y="4303"/>
                  </a:cubicBezTo>
                  <a:cubicBezTo>
                    <a:pt x="18965" y="4159"/>
                    <a:pt x="18866" y="4042"/>
                    <a:pt x="18731" y="4023"/>
                  </a:cubicBezTo>
                  <a:lnTo>
                    <a:pt x="18722" y="4023"/>
                  </a:lnTo>
                  <a:cubicBezTo>
                    <a:pt x="18533" y="3996"/>
                    <a:pt x="18352" y="3924"/>
                    <a:pt x="18172" y="3825"/>
                  </a:cubicBezTo>
                  <a:cubicBezTo>
                    <a:pt x="18001" y="3726"/>
                    <a:pt x="17821" y="3600"/>
                    <a:pt x="17640" y="3456"/>
                  </a:cubicBezTo>
                  <a:cubicBezTo>
                    <a:pt x="17460" y="3320"/>
                    <a:pt x="17280" y="3176"/>
                    <a:pt x="17082" y="3032"/>
                  </a:cubicBezTo>
                  <a:cubicBezTo>
                    <a:pt x="16892" y="2897"/>
                    <a:pt x="16685" y="2762"/>
                    <a:pt x="16451" y="2662"/>
                  </a:cubicBezTo>
                  <a:lnTo>
                    <a:pt x="16415" y="2644"/>
                  </a:lnTo>
                  <a:lnTo>
                    <a:pt x="16360" y="2608"/>
                  </a:lnTo>
                  <a:lnTo>
                    <a:pt x="16261" y="2536"/>
                  </a:lnTo>
                  <a:lnTo>
                    <a:pt x="16036" y="2374"/>
                  </a:lnTo>
                  <a:lnTo>
                    <a:pt x="15603" y="2049"/>
                  </a:lnTo>
                  <a:lnTo>
                    <a:pt x="14738" y="1391"/>
                  </a:lnTo>
                  <a:lnTo>
                    <a:pt x="13025" y="48"/>
                  </a:lnTo>
                  <a:lnTo>
                    <a:pt x="13016" y="39"/>
                  </a:lnTo>
                  <a:cubicBezTo>
                    <a:pt x="12987" y="17"/>
                    <a:pt x="12945" y="1"/>
                    <a:pt x="1290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867600" y="3249925"/>
              <a:ext cx="1223225" cy="1178125"/>
            </a:xfrm>
            <a:custGeom>
              <a:avLst/>
              <a:gdLst/>
              <a:ahLst/>
              <a:cxnLst/>
              <a:rect l="l" t="t" r="r" b="b"/>
              <a:pathLst>
                <a:path w="48929" h="47125" extrusionOk="0">
                  <a:moveTo>
                    <a:pt x="2615" y="0"/>
                  </a:moveTo>
                  <a:cubicBezTo>
                    <a:pt x="1335" y="7617"/>
                    <a:pt x="541" y="15315"/>
                    <a:pt x="316" y="23049"/>
                  </a:cubicBezTo>
                  <a:cubicBezTo>
                    <a:pt x="82" y="30638"/>
                    <a:pt x="803" y="38291"/>
                    <a:pt x="100" y="45863"/>
                  </a:cubicBezTo>
                  <a:cubicBezTo>
                    <a:pt x="100" y="45944"/>
                    <a:pt x="55" y="45998"/>
                    <a:pt x="1" y="46025"/>
                  </a:cubicBezTo>
                  <a:cubicBezTo>
                    <a:pt x="5231" y="46886"/>
                    <a:pt x="10526" y="47124"/>
                    <a:pt x="15820" y="47124"/>
                  </a:cubicBezTo>
                  <a:cubicBezTo>
                    <a:pt x="17678" y="47124"/>
                    <a:pt x="19536" y="47095"/>
                    <a:pt x="21391" y="47053"/>
                  </a:cubicBezTo>
                  <a:cubicBezTo>
                    <a:pt x="22815" y="47017"/>
                    <a:pt x="24257" y="46963"/>
                    <a:pt x="25708" y="46863"/>
                  </a:cubicBezTo>
                  <a:cubicBezTo>
                    <a:pt x="31351" y="45601"/>
                    <a:pt x="37354" y="42402"/>
                    <a:pt x="38589" y="36633"/>
                  </a:cubicBezTo>
                  <a:cubicBezTo>
                    <a:pt x="38618" y="36502"/>
                    <a:pt x="38725" y="36441"/>
                    <a:pt x="38838" y="36441"/>
                  </a:cubicBezTo>
                  <a:cubicBezTo>
                    <a:pt x="38935" y="36441"/>
                    <a:pt x="39036" y="36486"/>
                    <a:pt x="39094" y="36570"/>
                  </a:cubicBezTo>
                  <a:cubicBezTo>
                    <a:pt x="40374" y="38517"/>
                    <a:pt x="42222" y="39634"/>
                    <a:pt x="44502" y="39941"/>
                  </a:cubicBezTo>
                  <a:cubicBezTo>
                    <a:pt x="47396" y="35452"/>
                    <a:pt x="47197" y="28520"/>
                    <a:pt x="47585" y="23599"/>
                  </a:cubicBezTo>
                  <a:cubicBezTo>
                    <a:pt x="48135" y="16631"/>
                    <a:pt x="48928" y="9645"/>
                    <a:pt x="48468" y="2668"/>
                  </a:cubicBezTo>
                  <a:cubicBezTo>
                    <a:pt x="33280" y="54"/>
                    <a:pt x="17929" y="1352"/>
                    <a:pt x="2642" y="9"/>
                  </a:cubicBezTo>
                  <a:cubicBezTo>
                    <a:pt x="2633" y="0"/>
                    <a:pt x="2624" y="0"/>
                    <a:pt x="2615" y="0"/>
                  </a:cubicBezTo>
                  <a:close/>
                </a:path>
              </a:pathLst>
            </a:custGeom>
            <a:solidFill>
              <a:srgbClr val="FFE5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857000" y="3245400"/>
              <a:ext cx="1232000" cy="1186575"/>
            </a:xfrm>
            <a:custGeom>
              <a:avLst/>
              <a:gdLst/>
              <a:ahLst/>
              <a:cxnLst/>
              <a:rect l="l" t="t" r="r" b="b"/>
              <a:pathLst>
                <a:path w="49280" h="47463" extrusionOk="0">
                  <a:moveTo>
                    <a:pt x="3133" y="33"/>
                  </a:moveTo>
                  <a:lnTo>
                    <a:pt x="3147" y="37"/>
                  </a:lnTo>
                  <a:cubicBezTo>
                    <a:pt x="3142" y="37"/>
                    <a:pt x="3138" y="35"/>
                    <a:pt x="3133" y="33"/>
                  </a:cubicBezTo>
                  <a:close/>
                  <a:moveTo>
                    <a:pt x="3174" y="372"/>
                  </a:moveTo>
                  <a:cubicBezTo>
                    <a:pt x="10770" y="1029"/>
                    <a:pt x="18401" y="1047"/>
                    <a:pt x="26015" y="1227"/>
                  </a:cubicBezTo>
                  <a:cubicBezTo>
                    <a:pt x="29837" y="1317"/>
                    <a:pt x="33668" y="1443"/>
                    <a:pt x="37481" y="1714"/>
                  </a:cubicBezTo>
                  <a:lnTo>
                    <a:pt x="40338" y="1948"/>
                  </a:lnTo>
                  <a:lnTo>
                    <a:pt x="43187" y="2245"/>
                  </a:lnTo>
                  <a:lnTo>
                    <a:pt x="46026" y="2606"/>
                  </a:lnTo>
                  <a:cubicBezTo>
                    <a:pt x="46927" y="2750"/>
                    <a:pt x="47829" y="2867"/>
                    <a:pt x="48739" y="2985"/>
                  </a:cubicBezTo>
                  <a:cubicBezTo>
                    <a:pt x="48730" y="3354"/>
                    <a:pt x="48730" y="3697"/>
                    <a:pt x="48739" y="4048"/>
                  </a:cubicBezTo>
                  <a:lnTo>
                    <a:pt x="48766" y="5211"/>
                  </a:lnTo>
                  <a:cubicBezTo>
                    <a:pt x="48784" y="5995"/>
                    <a:pt x="48793" y="6779"/>
                    <a:pt x="48784" y="7564"/>
                  </a:cubicBezTo>
                  <a:cubicBezTo>
                    <a:pt x="48766" y="9132"/>
                    <a:pt x="48721" y="10700"/>
                    <a:pt x="48631" y="12269"/>
                  </a:cubicBezTo>
                  <a:cubicBezTo>
                    <a:pt x="48478" y="15415"/>
                    <a:pt x="48207" y="18542"/>
                    <a:pt x="47955" y="21688"/>
                  </a:cubicBezTo>
                  <a:cubicBezTo>
                    <a:pt x="47892" y="22473"/>
                    <a:pt x="47829" y="23257"/>
                    <a:pt x="47775" y="24041"/>
                  </a:cubicBezTo>
                  <a:cubicBezTo>
                    <a:pt x="47721" y="24834"/>
                    <a:pt x="47676" y="25618"/>
                    <a:pt x="47639" y="26403"/>
                  </a:cubicBezTo>
                  <a:cubicBezTo>
                    <a:pt x="47558" y="27980"/>
                    <a:pt x="47486" y="29548"/>
                    <a:pt x="47333" y="31108"/>
                  </a:cubicBezTo>
                  <a:cubicBezTo>
                    <a:pt x="47180" y="32667"/>
                    <a:pt x="46954" y="34218"/>
                    <a:pt x="46567" y="35732"/>
                  </a:cubicBezTo>
                  <a:cubicBezTo>
                    <a:pt x="46188" y="37213"/>
                    <a:pt x="45645" y="38651"/>
                    <a:pt x="44846" y="39944"/>
                  </a:cubicBezTo>
                  <a:lnTo>
                    <a:pt x="44846" y="39944"/>
                  </a:lnTo>
                  <a:cubicBezTo>
                    <a:pt x="43883" y="39803"/>
                    <a:pt x="42948" y="39509"/>
                    <a:pt x="42105" y="39022"/>
                  </a:cubicBezTo>
                  <a:cubicBezTo>
                    <a:pt x="41240" y="38526"/>
                    <a:pt x="40482" y="37832"/>
                    <a:pt x="39887" y="37021"/>
                  </a:cubicBezTo>
                  <a:lnTo>
                    <a:pt x="39671" y="36714"/>
                  </a:lnTo>
                  <a:lnTo>
                    <a:pt x="39644" y="36669"/>
                  </a:lnTo>
                  <a:cubicBezTo>
                    <a:pt x="39635" y="36660"/>
                    <a:pt x="39617" y="36633"/>
                    <a:pt x="39608" y="36615"/>
                  </a:cubicBezTo>
                  <a:cubicBezTo>
                    <a:pt x="39572" y="36579"/>
                    <a:pt x="39527" y="36552"/>
                    <a:pt x="39491" y="36525"/>
                  </a:cubicBezTo>
                  <a:cubicBezTo>
                    <a:pt x="39416" y="36488"/>
                    <a:pt x="39341" y="36469"/>
                    <a:pt x="39260" y="36469"/>
                  </a:cubicBezTo>
                  <a:cubicBezTo>
                    <a:pt x="39244" y="36469"/>
                    <a:pt x="39228" y="36470"/>
                    <a:pt x="39211" y="36471"/>
                  </a:cubicBezTo>
                  <a:cubicBezTo>
                    <a:pt x="39112" y="36480"/>
                    <a:pt x="39013" y="36534"/>
                    <a:pt x="38941" y="36615"/>
                  </a:cubicBezTo>
                  <a:cubicBezTo>
                    <a:pt x="38905" y="36660"/>
                    <a:pt x="38887" y="36705"/>
                    <a:pt x="38869" y="36760"/>
                  </a:cubicBezTo>
                  <a:cubicBezTo>
                    <a:pt x="38860" y="36787"/>
                    <a:pt x="38860" y="36796"/>
                    <a:pt x="38860" y="36814"/>
                  </a:cubicBezTo>
                  <a:lnTo>
                    <a:pt x="38842" y="36859"/>
                  </a:lnTo>
                  <a:lnTo>
                    <a:pt x="38761" y="37228"/>
                  </a:lnTo>
                  <a:cubicBezTo>
                    <a:pt x="38626" y="37715"/>
                    <a:pt x="38463" y="38193"/>
                    <a:pt x="38256" y="38652"/>
                  </a:cubicBezTo>
                  <a:cubicBezTo>
                    <a:pt x="38058" y="39112"/>
                    <a:pt x="37823" y="39563"/>
                    <a:pt x="37544" y="39987"/>
                  </a:cubicBezTo>
                  <a:cubicBezTo>
                    <a:pt x="37273" y="40410"/>
                    <a:pt x="36976" y="40825"/>
                    <a:pt x="36652" y="41203"/>
                  </a:cubicBezTo>
                  <a:cubicBezTo>
                    <a:pt x="35344" y="42754"/>
                    <a:pt x="33650" y="43953"/>
                    <a:pt x="31838" y="44872"/>
                  </a:cubicBezTo>
                  <a:cubicBezTo>
                    <a:pt x="30026" y="45782"/>
                    <a:pt x="28079" y="46449"/>
                    <a:pt x="26096" y="46891"/>
                  </a:cubicBezTo>
                  <a:lnTo>
                    <a:pt x="26123" y="46891"/>
                  </a:lnTo>
                  <a:cubicBezTo>
                    <a:pt x="23978" y="46972"/>
                    <a:pt x="21842" y="47098"/>
                    <a:pt x="19687" y="47117"/>
                  </a:cubicBezTo>
                  <a:cubicBezTo>
                    <a:pt x="18556" y="47136"/>
                    <a:pt x="17424" y="47147"/>
                    <a:pt x="16292" y="47147"/>
                  </a:cubicBezTo>
                  <a:cubicBezTo>
                    <a:pt x="15279" y="47147"/>
                    <a:pt x="14265" y="47138"/>
                    <a:pt x="13251" y="47117"/>
                  </a:cubicBezTo>
                  <a:cubicBezTo>
                    <a:pt x="11106" y="47071"/>
                    <a:pt x="8970" y="46981"/>
                    <a:pt x="6833" y="46810"/>
                  </a:cubicBezTo>
                  <a:cubicBezTo>
                    <a:pt x="4777" y="46645"/>
                    <a:pt x="2720" y="46413"/>
                    <a:pt x="687" y="46091"/>
                  </a:cubicBezTo>
                  <a:lnTo>
                    <a:pt x="687" y="46091"/>
                  </a:lnTo>
                  <a:cubicBezTo>
                    <a:pt x="694" y="46042"/>
                    <a:pt x="686" y="46024"/>
                    <a:pt x="695" y="45990"/>
                  </a:cubicBezTo>
                  <a:lnTo>
                    <a:pt x="704" y="45900"/>
                  </a:lnTo>
                  <a:lnTo>
                    <a:pt x="731" y="45539"/>
                  </a:lnTo>
                  <a:lnTo>
                    <a:pt x="785" y="44818"/>
                  </a:lnTo>
                  <a:cubicBezTo>
                    <a:pt x="830" y="44340"/>
                    <a:pt x="848" y="43853"/>
                    <a:pt x="884" y="43376"/>
                  </a:cubicBezTo>
                  <a:cubicBezTo>
                    <a:pt x="902" y="42898"/>
                    <a:pt x="920" y="42411"/>
                    <a:pt x="947" y="41934"/>
                  </a:cubicBezTo>
                  <a:lnTo>
                    <a:pt x="983" y="40482"/>
                  </a:lnTo>
                  <a:cubicBezTo>
                    <a:pt x="1020" y="38553"/>
                    <a:pt x="1001" y="36624"/>
                    <a:pt x="974" y="34704"/>
                  </a:cubicBezTo>
                  <a:cubicBezTo>
                    <a:pt x="911" y="30846"/>
                    <a:pt x="785" y="26998"/>
                    <a:pt x="902" y="23158"/>
                  </a:cubicBezTo>
                  <a:cubicBezTo>
                    <a:pt x="1135" y="15524"/>
                    <a:pt x="1919" y="7908"/>
                    <a:pt x="3174" y="372"/>
                  </a:cubicBezTo>
                  <a:close/>
                  <a:moveTo>
                    <a:pt x="2894" y="1"/>
                  </a:moveTo>
                  <a:lnTo>
                    <a:pt x="2867" y="145"/>
                  </a:lnTo>
                  <a:cubicBezTo>
                    <a:pt x="1587" y="7753"/>
                    <a:pt x="803" y="15442"/>
                    <a:pt x="569" y="23149"/>
                  </a:cubicBezTo>
                  <a:cubicBezTo>
                    <a:pt x="452" y="27007"/>
                    <a:pt x="578" y="30855"/>
                    <a:pt x="641" y="34704"/>
                  </a:cubicBezTo>
                  <a:cubicBezTo>
                    <a:pt x="677" y="36633"/>
                    <a:pt x="695" y="38553"/>
                    <a:pt x="659" y="40473"/>
                  </a:cubicBezTo>
                  <a:lnTo>
                    <a:pt x="614" y="41916"/>
                  </a:lnTo>
                  <a:cubicBezTo>
                    <a:pt x="596" y="42402"/>
                    <a:pt x="578" y="42880"/>
                    <a:pt x="551" y="43358"/>
                  </a:cubicBezTo>
                  <a:cubicBezTo>
                    <a:pt x="524" y="43835"/>
                    <a:pt x="506" y="44313"/>
                    <a:pt x="461" y="44800"/>
                  </a:cubicBezTo>
                  <a:lnTo>
                    <a:pt x="407" y="45512"/>
                  </a:lnTo>
                  <a:lnTo>
                    <a:pt x="380" y="45873"/>
                  </a:lnTo>
                  <a:lnTo>
                    <a:pt x="361" y="46035"/>
                  </a:lnTo>
                  <a:cubicBezTo>
                    <a:pt x="361" y="46053"/>
                    <a:pt x="361" y="46062"/>
                    <a:pt x="334" y="46071"/>
                  </a:cubicBezTo>
                  <a:lnTo>
                    <a:pt x="1" y="46305"/>
                  </a:lnTo>
                  <a:lnTo>
                    <a:pt x="398" y="46368"/>
                  </a:lnTo>
                  <a:cubicBezTo>
                    <a:pt x="2525" y="46711"/>
                    <a:pt x="4661" y="46963"/>
                    <a:pt x="6806" y="47135"/>
                  </a:cubicBezTo>
                  <a:cubicBezTo>
                    <a:pt x="8952" y="47306"/>
                    <a:pt x="11097" y="47387"/>
                    <a:pt x="13251" y="47432"/>
                  </a:cubicBezTo>
                  <a:cubicBezTo>
                    <a:pt x="14265" y="47453"/>
                    <a:pt x="15281" y="47463"/>
                    <a:pt x="16296" y="47463"/>
                  </a:cubicBezTo>
                  <a:cubicBezTo>
                    <a:pt x="17430" y="47463"/>
                    <a:pt x="18565" y="47451"/>
                    <a:pt x="19696" y="47432"/>
                  </a:cubicBezTo>
                  <a:cubicBezTo>
                    <a:pt x="21842" y="47414"/>
                    <a:pt x="23996" y="47288"/>
                    <a:pt x="26141" y="47207"/>
                  </a:cubicBezTo>
                  <a:lnTo>
                    <a:pt x="26150" y="47207"/>
                  </a:lnTo>
                  <a:lnTo>
                    <a:pt x="26168" y="47198"/>
                  </a:lnTo>
                  <a:cubicBezTo>
                    <a:pt x="28178" y="46747"/>
                    <a:pt x="30143" y="46080"/>
                    <a:pt x="31982" y="45151"/>
                  </a:cubicBezTo>
                  <a:cubicBezTo>
                    <a:pt x="33821" y="44214"/>
                    <a:pt x="35543" y="42997"/>
                    <a:pt x="36886" y="41411"/>
                  </a:cubicBezTo>
                  <a:cubicBezTo>
                    <a:pt x="37228" y="41014"/>
                    <a:pt x="37535" y="40590"/>
                    <a:pt x="37805" y="40149"/>
                  </a:cubicBezTo>
                  <a:cubicBezTo>
                    <a:pt x="38094" y="39716"/>
                    <a:pt x="38328" y="39247"/>
                    <a:pt x="38544" y="38779"/>
                  </a:cubicBezTo>
                  <a:cubicBezTo>
                    <a:pt x="38761" y="38301"/>
                    <a:pt x="38914" y="37805"/>
                    <a:pt x="39058" y="37300"/>
                  </a:cubicBezTo>
                  <a:lnTo>
                    <a:pt x="39148" y="36922"/>
                  </a:lnTo>
                  <a:lnTo>
                    <a:pt x="39157" y="36877"/>
                  </a:lnTo>
                  <a:cubicBezTo>
                    <a:pt x="39166" y="36868"/>
                    <a:pt x="39166" y="36841"/>
                    <a:pt x="39166" y="36841"/>
                  </a:cubicBezTo>
                  <a:cubicBezTo>
                    <a:pt x="39175" y="36832"/>
                    <a:pt x="39175" y="36814"/>
                    <a:pt x="39184" y="36814"/>
                  </a:cubicBezTo>
                  <a:cubicBezTo>
                    <a:pt x="39193" y="36796"/>
                    <a:pt x="39220" y="36787"/>
                    <a:pt x="39248" y="36778"/>
                  </a:cubicBezTo>
                  <a:cubicBezTo>
                    <a:pt x="39275" y="36778"/>
                    <a:pt x="39311" y="36787"/>
                    <a:pt x="39338" y="36796"/>
                  </a:cubicBezTo>
                  <a:cubicBezTo>
                    <a:pt x="39356" y="36805"/>
                    <a:pt x="39365" y="36814"/>
                    <a:pt x="39374" y="36823"/>
                  </a:cubicBezTo>
                  <a:lnTo>
                    <a:pt x="39392" y="36841"/>
                  </a:lnTo>
                  <a:lnTo>
                    <a:pt x="39419" y="36886"/>
                  </a:lnTo>
                  <a:lnTo>
                    <a:pt x="39644" y="37201"/>
                  </a:lnTo>
                  <a:cubicBezTo>
                    <a:pt x="40266" y="38040"/>
                    <a:pt x="41041" y="38770"/>
                    <a:pt x="41952" y="39292"/>
                  </a:cubicBezTo>
                  <a:cubicBezTo>
                    <a:pt x="42862" y="39824"/>
                    <a:pt x="43872" y="40140"/>
                    <a:pt x="44908" y="40284"/>
                  </a:cubicBezTo>
                  <a:lnTo>
                    <a:pt x="45007" y="40293"/>
                  </a:lnTo>
                  <a:lnTo>
                    <a:pt x="45061" y="40212"/>
                  </a:lnTo>
                  <a:cubicBezTo>
                    <a:pt x="45927" y="38860"/>
                    <a:pt x="46495" y="37354"/>
                    <a:pt x="46900" y="35822"/>
                  </a:cubicBezTo>
                  <a:cubicBezTo>
                    <a:pt x="47297" y="34281"/>
                    <a:pt x="47540" y="32712"/>
                    <a:pt x="47712" y="31144"/>
                  </a:cubicBezTo>
                  <a:cubicBezTo>
                    <a:pt x="47874" y="29575"/>
                    <a:pt x="47964" y="27998"/>
                    <a:pt x="48054" y="26430"/>
                  </a:cubicBezTo>
                  <a:cubicBezTo>
                    <a:pt x="48099" y="25636"/>
                    <a:pt x="48144" y="24852"/>
                    <a:pt x="48207" y="24077"/>
                  </a:cubicBezTo>
                  <a:cubicBezTo>
                    <a:pt x="48261" y="23293"/>
                    <a:pt x="48334" y="22509"/>
                    <a:pt x="48406" y="21724"/>
                  </a:cubicBezTo>
                  <a:cubicBezTo>
                    <a:pt x="48667" y="18588"/>
                    <a:pt x="48965" y="15451"/>
                    <a:pt x="49145" y="12296"/>
                  </a:cubicBezTo>
                  <a:cubicBezTo>
                    <a:pt x="49217" y="10727"/>
                    <a:pt x="49280" y="9141"/>
                    <a:pt x="49280" y="7564"/>
                  </a:cubicBezTo>
                  <a:cubicBezTo>
                    <a:pt x="49280" y="6779"/>
                    <a:pt x="49262" y="5986"/>
                    <a:pt x="49235" y="5193"/>
                  </a:cubicBezTo>
                  <a:lnTo>
                    <a:pt x="49208" y="4607"/>
                  </a:lnTo>
                  <a:lnTo>
                    <a:pt x="49199" y="4310"/>
                  </a:lnTo>
                  <a:lnTo>
                    <a:pt x="49190" y="4165"/>
                  </a:lnTo>
                  <a:lnTo>
                    <a:pt x="49181" y="4003"/>
                  </a:lnTo>
                  <a:cubicBezTo>
                    <a:pt x="49154" y="3561"/>
                    <a:pt x="49109" y="3120"/>
                    <a:pt x="49055" y="2705"/>
                  </a:cubicBezTo>
                  <a:cubicBezTo>
                    <a:pt x="48081" y="2525"/>
                    <a:pt x="47081" y="2345"/>
                    <a:pt x="46089" y="2200"/>
                  </a:cubicBezTo>
                  <a:lnTo>
                    <a:pt x="43232" y="1840"/>
                  </a:lnTo>
                  <a:lnTo>
                    <a:pt x="40374" y="1551"/>
                  </a:lnTo>
                  <a:lnTo>
                    <a:pt x="37508" y="1317"/>
                  </a:lnTo>
                  <a:cubicBezTo>
                    <a:pt x="33686" y="1056"/>
                    <a:pt x="29855" y="938"/>
                    <a:pt x="26024" y="857"/>
                  </a:cubicBezTo>
                  <a:cubicBezTo>
                    <a:pt x="22193" y="776"/>
                    <a:pt x="18362" y="731"/>
                    <a:pt x="14540" y="632"/>
                  </a:cubicBezTo>
                  <a:cubicBezTo>
                    <a:pt x="10726" y="524"/>
                    <a:pt x="6903" y="353"/>
                    <a:pt x="3107" y="21"/>
                  </a:cubicBezTo>
                  <a:lnTo>
                    <a:pt x="3107" y="21"/>
                  </a:lnTo>
                  <a:cubicBezTo>
                    <a:pt x="3091" y="15"/>
                    <a:pt x="3070" y="10"/>
                    <a:pt x="3039" y="10"/>
                  </a:cubicBezTo>
                  <a:lnTo>
                    <a:pt x="2894"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A67A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2"/>
          <p:cNvSpPr/>
          <p:nvPr/>
        </p:nvSpPr>
        <p:spPr>
          <a:xfrm rot="-381518">
            <a:off x="1317431" y="-194975"/>
            <a:ext cx="102933" cy="734988"/>
          </a:xfrm>
          <a:prstGeom prst="roundRect">
            <a:avLst>
              <a:gd name="adj" fmla="val 50000"/>
            </a:avLst>
          </a:prstGeom>
          <a:solidFill>
            <a:srgbClr val="EEEEEE">
              <a:alpha val="47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1"/>
        <p:cNvGrpSpPr/>
        <p:nvPr/>
      </p:nvGrpSpPr>
      <p:grpSpPr>
        <a:xfrm>
          <a:off x="0" y="0"/>
          <a:ext cx="0" cy="0"/>
          <a:chOff x="0" y="0"/>
          <a:chExt cx="0" cy="0"/>
        </a:xfrm>
      </p:grpSpPr>
      <p:sp>
        <p:nvSpPr>
          <p:cNvPr id="52" name="Google Shape;52;p3"/>
          <p:cNvSpPr txBox="1">
            <a:spLocks noGrp="1"/>
          </p:cNvSpPr>
          <p:nvPr>
            <p:ph type="title"/>
          </p:nvPr>
        </p:nvSpPr>
        <p:spPr>
          <a:xfrm>
            <a:off x="311700" y="2867800"/>
            <a:ext cx="8520600" cy="1122400"/>
          </a:xfrm>
          <a:prstGeom prst="rect">
            <a:avLst/>
          </a:prstGeom>
        </p:spPr>
        <p:txBody>
          <a:bodyPr spcFirstLastPara="1" wrap="square" lIns="0" tIns="0" rIns="0" bIns="0"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r>
              <a:rPr lang="en-US" smtClean="0"/>
              <a:t>Click to edit Master title style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mp; SUBTITLE">
  <p:cSld name="TITLE &amp; SUBTITLE">
    <p:bg>
      <p:bgPr>
        <a:solidFill>
          <a:srgbClr val="FFC39F"/>
        </a:solidFill>
        <a:effectLst/>
      </p:bgPr>
    </p:bg>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887750" y="2557067"/>
            <a:ext cx="7368600" cy="12132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6000"/>
              <a:buNone/>
              <a:defRPr sz="6000" i="0"/>
            </a:lvl1pPr>
            <a:lvl2pPr lvl="1" algn="ctr" rtl="0">
              <a:spcBef>
                <a:spcPts val="0"/>
              </a:spcBef>
              <a:spcAft>
                <a:spcPts val="0"/>
              </a:spcAft>
              <a:buSzPts val="3300"/>
              <a:buNone/>
              <a:defRPr sz="3300"/>
            </a:lvl2pPr>
            <a:lvl3pPr lvl="2" algn="ctr" rtl="0">
              <a:spcBef>
                <a:spcPts val="0"/>
              </a:spcBef>
              <a:spcAft>
                <a:spcPts val="0"/>
              </a:spcAft>
              <a:buSzPts val="3300"/>
              <a:buNone/>
              <a:defRPr sz="3300"/>
            </a:lvl3pPr>
            <a:lvl4pPr lvl="3" algn="ctr" rtl="0">
              <a:spcBef>
                <a:spcPts val="0"/>
              </a:spcBef>
              <a:spcAft>
                <a:spcPts val="0"/>
              </a:spcAft>
              <a:buSzPts val="3300"/>
              <a:buNone/>
              <a:defRPr sz="3300"/>
            </a:lvl4pPr>
            <a:lvl5pPr lvl="4" algn="ctr" rtl="0">
              <a:spcBef>
                <a:spcPts val="0"/>
              </a:spcBef>
              <a:spcAft>
                <a:spcPts val="0"/>
              </a:spcAft>
              <a:buSzPts val="3300"/>
              <a:buNone/>
              <a:defRPr sz="3300"/>
            </a:lvl5pPr>
            <a:lvl6pPr lvl="5" algn="ctr" rtl="0">
              <a:spcBef>
                <a:spcPts val="0"/>
              </a:spcBef>
              <a:spcAft>
                <a:spcPts val="0"/>
              </a:spcAft>
              <a:buSzPts val="3300"/>
              <a:buNone/>
              <a:defRPr sz="3300"/>
            </a:lvl6pPr>
            <a:lvl7pPr lvl="6" algn="ctr" rtl="0">
              <a:spcBef>
                <a:spcPts val="0"/>
              </a:spcBef>
              <a:spcAft>
                <a:spcPts val="0"/>
              </a:spcAft>
              <a:buSzPts val="3300"/>
              <a:buNone/>
              <a:defRPr sz="3300"/>
            </a:lvl7pPr>
            <a:lvl8pPr lvl="7" algn="ctr" rtl="0">
              <a:spcBef>
                <a:spcPts val="0"/>
              </a:spcBef>
              <a:spcAft>
                <a:spcPts val="0"/>
              </a:spcAft>
              <a:buSzPts val="3300"/>
              <a:buNone/>
              <a:defRPr sz="3300"/>
            </a:lvl8pPr>
            <a:lvl9pPr lvl="8" algn="ctr" rtl="0">
              <a:spcBef>
                <a:spcPts val="0"/>
              </a:spcBef>
              <a:spcAft>
                <a:spcPts val="0"/>
              </a:spcAft>
              <a:buSzPts val="3300"/>
              <a:buNone/>
              <a:defRPr sz="3300"/>
            </a:lvl9pPr>
          </a:lstStyle>
          <a:p>
            <a:r>
              <a:rPr lang="en-US" smtClean="0"/>
              <a:t>Click to edit Master title style</a:t>
            </a:r>
            <a:endParaRPr/>
          </a:p>
        </p:txBody>
      </p:sp>
      <p:sp>
        <p:nvSpPr>
          <p:cNvPr id="16" name="Google Shape;16;p4"/>
          <p:cNvSpPr txBox="1">
            <a:spLocks noGrp="1"/>
          </p:cNvSpPr>
          <p:nvPr>
            <p:ph type="subTitle" idx="1"/>
          </p:nvPr>
        </p:nvSpPr>
        <p:spPr>
          <a:xfrm>
            <a:off x="2897425" y="3934433"/>
            <a:ext cx="3349200" cy="203200"/>
          </a:xfrm>
          <a:prstGeom prst="rect">
            <a:avLst/>
          </a:prstGeom>
        </p:spPr>
        <p:txBody>
          <a:bodyPr spcFirstLastPara="1" wrap="square" lIns="0" tIns="0" rIns="0" bIns="0" anchor="t" anchorCtr="0">
            <a:noAutofit/>
          </a:bodyPr>
          <a:lstStyle>
            <a:lvl1pPr lvl="0" algn="ctr" rtl="0">
              <a:spcBef>
                <a:spcPts val="0"/>
              </a:spcBef>
              <a:spcAft>
                <a:spcPts val="0"/>
              </a:spcAft>
              <a:buNone/>
              <a:defRPr/>
            </a:lvl1pPr>
            <a:lvl2pPr lvl="1" algn="ctr" rtl="0">
              <a:spcBef>
                <a:spcPts val="0"/>
              </a:spcBef>
              <a:spcAft>
                <a:spcPts val="0"/>
              </a:spcAft>
              <a:buNone/>
              <a:defRPr sz="600"/>
            </a:lvl2pPr>
            <a:lvl3pPr lvl="2" algn="ctr" rtl="0">
              <a:spcBef>
                <a:spcPts val="0"/>
              </a:spcBef>
              <a:spcAft>
                <a:spcPts val="0"/>
              </a:spcAft>
              <a:buNone/>
              <a:defRPr sz="600"/>
            </a:lvl3pPr>
            <a:lvl4pPr lvl="3" algn="ctr" rtl="0">
              <a:spcBef>
                <a:spcPts val="0"/>
              </a:spcBef>
              <a:spcAft>
                <a:spcPts val="0"/>
              </a:spcAft>
              <a:buNone/>
              <a:defRPr sz="600"/>
            </a:lvl4pPr>
            <a:lvl5pPr lvl="4" algn="ctr" rtl="0">
              <a:spcBef>
                <a:spcPts val="0"/>
              </a:spcBef>
              <a:spcAft>
                <a:spcPts val="0"/>
              </a:spcAft>
              <a:buNone/>
              <a:defRPr sz="600"/>
            </a:lvl5pPr>
            <a:lvl6pPr lvl="5" algn="ctr" rtl="0">
              <a:spcBef>
                <a:spcPts val="0"/>
              </a:spcBef>
              <a:spcAft>
                <a:spcPts val="0"/>
              </a:spcAft>
              <a:buNone/>
              <a:defRPr sz="600"/>
            </a:lvl6pPr>
            <a:lvl7pPr lvl="6" algn="ctr" rtl="0">
              <a:spcBef>
                <a:spcPts val="0"/>
              </a:spcBef>
              <a:spcAft>
                <a:spcPts val="0"/>
              </a:spcAft>
              <a:buNone/>
              <a:defRPr sz="600"/>
            </a:lvl7pPr>
            <a:lvl8pPr lvl="7" algn="ctr" rtl="0">
              <a:spcBef>
                <a:spcPts val="0"/>
              </a:spcBef>
              <a:spcAft>
                <a:spcPts val="0"/>
              </a:spcAft>
              <a:buNone/>
              <a:defRPr sz="600"/>
            </a:lvl8pPr>
            <a:lvl9pPr lvl="8" algn="ctr" rtl="0">
              <a:spcBef>
                <a:spcPts val="0"/>
              </a:spcBef>
              <a:spcAft>
                <a:spcPts val="0"/>
              </a:spcAft>
              <a:buNone/>
              <a:defRPr sz="600"/>
            </a:lvl9pPr>
          </a:lstStyle>
          <a:p>
            <a:r>
              <a:rPr lang="en-US" smtClean="0"/>
              <a:t>Click to edit Master subtitle style</a:t>
            </a: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53"/>
        <p:cNvGrpSpPr/>
        <p:nvPr/>
      </p:nvGrpSpPr>
      <p:grpSpPr>
        <a:xfrm>
          <a:off x="0" y="0"/>
          <a:ext cx="0" cy="0"/>
          <a:chOff x="0" y="0"/>
          <a:chExt cx="0" cy="0"/>
        </a:xfrm>
      </p:grpSpPr>
      <p:sp>
        <p:nvSpPr>
          <p:cNvPr id="54" name="Google Shape;54;p4"/>
          <p:cNvSpPr/>
          <p:nvPr/>
        </p:nvSpPr>
        <p:spPr>
          <a:xfrm>
            <a:off x="8740344" y="2373797"/>
            <a:ext cx="20479" cy="77932"/>
          </a:xfrm>
          <a:custGeom>
            <a:avLst/>
            <a:gdLst/>
            <a:ahLst/>
            <a:cxnLst/>
            <a:rect l="l" t="t" r="r" b="b"/>
            <a:pathLst>
              <a:path w="488" h="1403" extrusionOk="0">
                <a:moveTo>
                  <a:pt x="249" y="0"/>
                </a:moveTo>
                <a:cubicBezTo>
                  <a:pt x="193" y="0"/>
                  <a:pt x="139" y="35"/>
                  <a:pt x="118" y="90"/>
                </a:cubicBezTo>
                <a:cubicBezTo>
                  <a:pt x="73" y="190"/>
                  <a:pt x="46" y="289"/>
                  <a:pt x="28" y="397"/>
                </a:cubicBezTo>
                <a:cubicBezTo>
                  <a:pt x="19" y="442"/>
                  <a:pt x="1" y="496"/>
                  <a:pt x="19" y="541"/>
                </a:cubicBezTo>
                <a:cubicBezTo>
                  <a:pt x="19" y="559"/>
                  <a:pt x="28" y="568"/>
                  <a:pt x="37" y="586"/>
                </a:cubicBezTo>
                <a:cubicBezTo>
                  <a:pt x="64" y="595"/>
                  <a:pt x="145" y="613"/>
                  <a:pt x="145" y="622"/>
                </a:cubicBezTo>
                <a:cubicBezTo>
                  <a:pt x="145" y="631"/>
                  <a:pt x="100" y="649"/>
                  <a:pt x="73" y="658"/>
                </a:cubicBezTo>
                <a:cubicBezTo>
                  <a:pt x="37" y="667"/>
                  <a:pt x="46" y="685"/>
                  <a:pt x="46" y="694"/>
                </a:cubicBezTo>
                <a:cubicBezTo>
                  <a:pt x="37" y="902"/>
                  <a:pt x="46" y="1100"/>
                  <a:pt x="109" y="1307"/>
                </a:cubicBezTo>
                <a:cubicBezTo>
                  <a:pt x="118" y="1343"/>
                  <a:pt x="154" y="1379"/>
                  <a:pt x="190" y="1397"/>
                </a:cubicBezTo>
                <a:cubicBezTo>
                  <a:pt x="203" y="1401"/>
                  <a:pt x="215" y="1402"/>
                  <a:pt x="228" y="1402"/>
                </a:cubicBezTo>
                <a:cubicBezTo>
                  <a:pt x="289" y="1402"/>
                  <a:pt x="348" y="1367"/>
                  <a:pt x="371" y="1307"/>
                </a:cubicBezTo>
                <a:cubicBezTo>
                  <a:pt x="434" y="1109"/>
                  <a:pt x="443" y="902"/>
                  <a:pt x="443" y="703"/>
                </a:cubicBezTo>
                <a:cubicBezTo>
                  <a:pt x="443" y="685"/>
                  <a:pt x="452" y="676"/>
                  <a:pt x="416" y="658"/>
                </a:cubicBezTo>
                <a:cubicBezTo>
                  <a:pt x="389" y="649"/>
                  <a:pt x="344" y="640"/>
                  <a:pt x="344" y="622"/>
                </a:cubicBezTo>
                <a:cubicBezTo>
                  <a:pt x="344" y="613"/>
                  <a:pt x="425" y="595"/>
                  <a:pt x="443" y="586"/>
                </a:cubicBezTo>
                <a:cubicBezTo>
                  <a:pt x="461" y="577"/>
                  <a:pt x="470" y="559"/>
                  <a:pt x="470" y="550"/>
                </a:cubicBezTo>
                <a:cubicBezTo>
                  <a:pt x="488" y="496"/>
                  <a:pt x="470" y="451"/>
                  <a:pt x="461" y="397"/>
                </a:cubicBezTo>
                <a:cubicBezTo>
                  <a:pt x="443" y="298"/>
                  <a:pt x="416" y="190"/>
                  <a:pt x="380" y="90"/>
                </a:cubicBezTo>
                <a:cubicBezTo>
                  <a:pt x="362" y="54"/>
                  <a:pt x="335" y="27"/>
                  <a:pt x="298" y="9"/>
                </a:cubicBezTo>
                <a:cubicBezTo>
                  <a:pt x="282" y="3"/>
                  <a:pt x="266" y="0"/>
                  <a:pt x="24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55;p4"/>
          <p:cNvGrpSpPr/>
          <p:nvPr/>
        </p:nvGrpSpPr>
        <p:grpSpPr>
          <a:xfrm>
            <a:off x="-1700" y="439"/>
            <a:ext cx="9147400" cy="6857124"/>
            <a:chOff x="238125" y="854700"/>
            <a:chExt cx="7142500" cy="4015650"/>
          </a:xfrm>
        </p:grpSpPr>
        <p:sp>
          <p:nvSpPr>
            <p:cNvPr id="56" name="Google Shape;56;p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4"/>
          <p:cNvSpPr txBox="1">
            <a:spLocks noGrp="1"/>
          </p:cNvSpPr>
          <p:nvPr>
            <p:ph type="title"/>
          </p:nvPr>
        </p:nvSpPr>
        <p:spPr>
          <a:xfrm>
            <a:off x="720000" y="720000"/>
            <a:ext cx="7704000" cy="4800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rPr lang="en-US" smtClean="0"/>
              <a:t>Click to edit Master title style</a:t>
            </a:r>
            <a:endParaRPr/>
          </a:p>
        </p:txBody>
      </p:sp>
      <p:sp>
        <p:nvSpPr>
          <p:cNvPr id="79" name="Google Shape;79;p4"/>
          <p:cNvSpPr txBox="1">
            <a:spLocks noGrp="1"/>
          </p:cNvSpPr>
          <p:nvPr>
            <p:ph type="body" idx="1"/>
          </p:nvPr>
        </p:nvSpPr>
        <p:spPr>
          <a:xfrm>
            <a:off x="720000" y="1662565"/>
            <a:ext cx="7704000" cy="4586800"/>
          </a:xfrm>
          <a:prstGeom prst="rect">
            <a:avLst/>
          </a:prstGeom>
        </p:spPr>
        <p:txBody>
          <a:bodyPr spcFirstLastPara="1" wrap="square" lIns="91425" tIns="91425" rIns="91425" bIns="91425" anchor="t" anchorCtr="0">
            <a:noAutofit/>
          </a:bodyPr>
          <a:lstStyle>
            <a:lvl1pPr marL="457200" lvl="0" indent="-304800" rtl="0">
              <a:lnSpc>
                <a:spcPct val="85000"/>
              </a:lnSpc>
              <a:spcBef>
                <a:spcPts val="0"/>
              </a:spcBef>
              <a:spcAft>
                <a:spcPts val="0"/>
              </a:spcAft>
              <a:buClr>
                <a:schemeClr val="dk1"/>
              </a:buClr>
              <a:buSzPts val="1200"/>
              <a:buChar char="●"/>
              <a:defRPr sz="1200"/>
            </a:lvl1pPr>
            <a:lvl2pPr marL="914400" lvl="1" indent="-304800" rtl="0">
              <a:spcBef>
                <a:spcPts val="5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80"/>
        <p:cNvGrpSpPr/>
        <p:nvPr/>
      </p:nvGrpSpPr>
      <p:grpSpPr>
        <a:xfrm>
          <a:off x="0" y="0"/>
          <a:ext cx="0" cy="0"/>
          <a:chOff x="0" y="0"/>
          <a:chExt cx="0" cy="0"/>
        </a:xfrm>
      </p:grpSpPr>
      <p:grpSp>
        <p:nvGrpSpPr>
          <p:cNvPr id="2" name="Google Shape;81;p5"/>
          <p:cNvGrpSpPr/>
          <p:nvPr/>
        </p:nvGrpSpPr>
        <p:grpSpPr>
          <a:xfrm>
            <a:off x="-174525" y="-29865"/>
            <a:ext cx="9487164" cy="6924065"/>
            <a:chOff x="-174525" y="-22399"/>
            <a:chExt cx="9487164" cy="5193049"/>
          </a:xfrm>
        </p:grpSpPr>
        <p:sp>
          <p:nvSpPr>
            <p:cNvPr id="82" name="Google Shape;82;p5"/>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 name="Google Shape;83;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3" name="Google Shape;84;p5"/>
            <p:cNvGrpSpPr/>
            <p:nvPr/>
          </p:nvGrpSpPr>
          <p:grpSpPr>
            <a:xfrm>
              <a:off x="263005" y="845117"/>
              <a:ext cx="3790149" cy="3960313"/>
              <a:chOff x="263005" y="845117"/>
              <a:chExt cx="3790149" cy="3960313"/>
            </a:xfrm>
          </p:grpSpPr>
          <p:sp>
            <p:nvSpPr>
              <p:cNvPr id="85" name="Google Shape;85;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100;p5"/>
            <p:cNvGrpSpPr/>
            <p:nvPr/>
          </p:nvGrpSpPr>
          <p:grpSpPr>
            <a:xfrm>
              <a:off x="5055305" y="845117"/>
              <a:ext cx="3790149" cy="3960313"/>
              <a:chOff x="263005" y="845117"/>
              <a:chExt cx="3790149" cy="3960313"/>
            </a:xfrm>
          </p:grpSpPr>
          <p:sp>
            <p:nvSpPr>
              <p:cNvPr id="101" name="Google Shape;101;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16" name="Google Shape;116;p5"/>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117" name="Google Shape;117;p5"/>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8" name="Google Shape;118;p5"/>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9" name="Google Shape;119;p5"/>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0" name="Google Shape;120;p5"/>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1" name="Google Shape;121;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122" name="Google Shape;122;p5"/>
          <p:cNvSpPr txBox="1">
            <a:spLocks noGrp="1"/>
          </p:cNvSpPr>
          <p:nvPr>
            <p:ph type="title"/>
          </p:nvPr>
        </p:nvSpPr>
        <p:spPr>
          <a:xfrm>
            <a:off x="720000" y="720000"/>
            <a:ext cx="3368700" cy="7636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rPr lang="en-US" smtClean="0"/>
              <a:t>Click to edit Master title style</a:t>
            </a:r>
            <a:endParaRPr/>
          </a:p>
        </p:txBody>
      </p:sp>
      <p:sp>
        <p:nvSpPr>
          <p:cNvPr id="123" name="Google Shape;123;p5"/>
          <p:cNvSpPr txBox="1">
            <a:spLocks noGrp="1"/>
          </p:cNvSpPr>
          <p:nvPr>
            <p:ph type="subTitle" idx="1"/>
          </p:nvPr>
        </p:nvSpPr>
        <p:spPr>
          <a:xfrm>
            <a:off x="906900" y="4389503"/>
            <a:ext cx="2506200" cy="45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124" name="Google Shape;124;p5"/>
          <p:cNvSpPr txBox="1">
            <a:spLocks noGrp="1"/>
          </p:cNvSpPr>
          <p:nvPr>
            <p:ph type="subTitle" idx="2"/>
          </p:nvPr>
        </p:nvSpPr>
        <p:spPr>
          <a:xfrm>
            <a:off x="5676900" y="4389503"/>
            <a:ext cx="2506200" cy="45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125" name="Google Shape;125;p5"/>
          <p:cNvSpPr txBox="1">
            <a:spLocks noGrp="1"/>
          </p:cNvSpPr>
          <p:nvPr>
            <p:ph type="subTitle" idx="3"/>
          </p:nvPr>
        </p:nvSpPr>
        <p:spPr>
          <a:xfrm>
            <a:off x="906900" y="2112761"/>
            <a:ext cx="2506200" cy="5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126" name="Google Shape;126;p5"/>
          <p:cNvSpPr txBox="1">
            <a:spLocks noGrp="1"/>
          </p:cNvSpPr>
          <p:nvPr>
            <p:ph type="subTitle" idx="4"/>
          </p:nvPr>
        </p:nvSpPr>
        <p:spPr>
          <a:xfrm>
            <a:off x="5676900" y="2112761"/>
            <a:ext cx="2506200" cy="5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127" name="Google Shape;127;p5"/>
          <p:cNvSpPr txBox="1">
            <a:spLocks noGrp="1"/>
          </p:cNvSpPr>
          <p:nvPr>
            <p:ph type="subTitle" idx="5"/>
          </p:nvPr>
        </p:nvSpPr>
        <p:spPr>
          <a:xfrm>
            <a:off x="906900" y="2768828"/>
            <a:ext cx="2506200" cy="7636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128" name="Google Shape;128;p5"/>
          <p:cNvSpPr txBox="1">
            <a:spLocks noGrp="1"/>
          </p:cNvSpPr>
          <p:nvPr>
            <p:ph type="subTitle" idx="6"/>
          </p:nvPr>
        </p:nvSpPr>
        <p:spPr>
          <a:xfrm>
            <a:off x="5676900" y="2768828"/>
            <a:ext cx="2506200" cy="7636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129" name="Google Shape;129;p5"/>
          <p:cNvSpPr txBox="1">
            <a:spLocks noGrp="1"/>
          </p:cNvSpPr>
          <p:nvPr>
            <p:ph type="subTitle" idx="7"/>
          </p:nvPr>
        </p:nvSpPr>
        <p:spPr>
          <a:xfrm>
            <a:off x="906900" y="5006936"/>
            <a:ext cx="2506200" cy="7636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130" name="Google Shape;130;p5"/>
          <p:cNvSpPr txBox="1">
            <a:spLocks noGrp="1"/>
          </p:cNvSpPr>
          <p:nvPr>
            <p:ph type="subTitle" idx="8"/>
          </p:nvPr>
        </p:nvSpPr>
        <p:spPr>
          <a:xfrm>
            <a:off x="5676900" y="5006936"/>
            <a:ext cx="2506200" cy="7636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31"/>
        <p:cNvGrpSpPr/>
        <p:nvPr/>
      </p:nvGrpSpPr>
      <p:grpSpPr>
        <a:xfrm>
          <a:off x="0" y="0"/>
          <a:ext cx="0" cy="0"/>
          <a:chOff x="0" y="0"/>
          <a:chExt cx="0" cy="0"/>
        </a:xfrm>
      </p:grpSpPr>
      <p:grpSp>
        <p:nvGrpSpPr>
          <p:cNvPr id="2" name="Google Shape;132;p6"/>
          <p:cNvGrpSpPr/>
          <p:nvPr/>
        </p:nvGrpSpPr>
        <p:grpSpPr>
          <a:xfrm>
            <a:off x="-174525" y="-29865"/>
            <a:ext cx="9487164" cy="6924065"/>
            <a:chOff x="-174525" y="-22399"/>
            <a:chExt cx="9487164" cy="5193049"/>
          </a:xfrm>
        </p:grpSpPr>
        <p:sp>
          <p:nvSpPr>
            <p:cNvPr id="133" name="Google Shape;133;p6"/>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4" name="Google Shape;134;p6"/>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3" name="Google Shape;135;p6"/>
            <p:cNvGrpSpPr/>
            <p:nvPr/>
          </p:nvGrpSpPr>
          <p:grpSpPr>
            <a:xfrm>
              <a:off x="263005" y="845117"/>
              <a:ext cx="3790149" cy="3960313"/>
              <a:chOff x="263005" y="845117"/>
              <a:chExt cx="3790149" cy="3960313"/>
            </a:xfrm>
          </p:grpSpPr>
          <p:sp>
            <p:nvSpPr>
              <p:cNvPr id="136" name="Google Shape;136;p6"/>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6"/>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6"/>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6"/>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6"/>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6"/>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6"/>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6"/>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6"/>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6"/>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6"/>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6"/>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6"/>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6"/>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6"/>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151;p6"/>
            <p:cNvGrpSpPr/>
            <p:nvPr/>
          </p:nvGrpSpPr>
          <p:grpSpPr>
            <a:xfrm>
              <a:off x="5055305" y="845117"/>
              <a:ext cx="3790149" cy="3960313"/>
              <a:chOff x="263005" y="845117"/>
              <a:chExt cx="3790149" cy="3960313"/>
            </a:xfrm>
          </p:grpSpPr>
          <p:sp>
            <p:nvSpPr>
              <p:cNvPr id="152" name="Google Shape;152;p6"/>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6"/>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6"/>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6"/>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6"/>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6"/>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6"/>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6"/>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6"/>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6"/>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6"/>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6"/>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6"/>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6"/>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6"/>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67" name="Google Shape;167;p6"/>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168" name="Google Shape;168;p6"/>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69" name="Google Shape;169;p6"/>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70" name="Google Shape;170;p6"/>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71" name="Google Shape;171;p6"/>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72" name="Google Shape;172;p6"/>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173" name="Google Shape;173;p6"/>
          <p:cNvSpPr txBox="1">
            <a:spLocks noGrp="1"/>
          </p:cNvSpPr>
          <p:nvPr>
            <p:ph type="title"/>
          </p:nvPr>
        </p:nvSpPr>
        <p:spPr>
          <a:xfrm>
            <a:off x="720000" y="720000"/>
            <a:ext cx="3378600" cy="1356000"/>
          </a:xfrm>
          <a:prstGeom prst="rect">
            <a:avLst/>
          </a:prstGeom>
        </p:spPr>
        <p:txBody>
          <a:bodyPr spcFirstLastPara="1" wrap="square" lIns="0" tIns="0" rIns="0" bIns="0" anchor="t"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smtClean="0"/>
              <a:t>Click to edit Master title style</a:t>
            </a:r>
            <a:endParaRPr/>
          </a:p>
        </p:txBody>
      </p:sp>
      <p:sp>
        <p:nvSpPr>
          <p:cNvPr id="174" name="Google Shape;174;p6"/>
          <p:cNvSpPr txBox="1">
            <a:spLocks noGrp="1"/>
          </p:cNvSpPr>
          <p:nvPr>
            <p:ph type="body" idx="1"/>
          </p:nvPr>
        </p:nvSpPr>
        <p:spPr>
          <a:xfrm>
            <a:off x="470700" y="4158833"/>
            <a:ext cx="3378600" cy="17144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a:r>
              <a:rPr lang="en-US" smtClean="0"/>
              <a:t>Click to edit Master text styles</a:t>
            </a:r>
          </a:p>
        </p:txBody>
      </p:sp>
      <p:sp>
        <p:nvSpPr>
          <p:cNvPr id="175" name="Google Shape;175;p6"/>
          <p:cNvSpPr txBox="1">
            <a:spLocks noGrp="1"/>
          </p:cNvSpPr>
          <p:nvPr>
            <p:ph type="body" idx="2"/>
          </p:nvPr>
        </p:nvSpPr>
        <p:spPr>
          <a:xfrm>
            <a:off x="5368500" y="4140233"/>
            <a:ext cx="3177000" cy="17144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a:r>
              <a:rPr lang="en-US" smtClean="0"/>
              <a:t>Click to edit Master text styles</a:t>
            </a:r>
          </a:p>
        </p:txBody>
      </p:sp>
      <p:sp>
        <p:nvSpPr>
          <p:cNvPr id="176" name="Google Shape;176;p6"/>
          <p:cNvSpPr txBox="1">
            <a:spLocks noGrp="1"/>
          </p:cNvSpPr>
          <p:nvPr>
            <p:ph type="subTitle" idx="3"/>
          </p:nvPr>
        </p:nvSpPr>
        <p:spPr>
          <a:xfrm>
            <a:off x="906900" y="3448533"/>
            <a:ext cx="2506200" cy="5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177" name="Google Shape;177;p6"/>
          <p:cNvSpPr txBox="1">
            <a:spLocks noGrp="1"/>
          </p:cNvSpPr>
          <p:nvPr>
            <p:ph type="subTitle" idx="4"/>
          </p:nvPr>
        </p:nvSpPr>
        <p:spPr>
          <a:xfrm>
            <a:off x="5703900" y="3429933"/>
            <a:ext cx="2506200" cy="5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 Three Columns">
  <p:cSld name="Title + Three Columns">
    <p:spTree>
      <p:nvGrpSpPr>
        <p:cNvPr id="1" name="Shape 178"/>
        <p:cNvGrpSpPr/>
        <p:nvPr/>
      </p:nvGrpSpPr>
      <p:grpSpPr>
        <a:xfrm>
          <a:off x="0" y="0"/>
          <a:ext cx="0" cy="0"/>
          <a:chOff x="0" y="0"/>
          <a:chExt cx="0" cy="0"/>
        </a:xfrm>
      </p:grpSpPr>
      <p:grpSp>
        <p:nvGrpSpPr>
          <p:cNvPr id="2" name="Google Shape;179;p7"/>
          <p:cNvGrpSpPr/>
          <p:nvPr/>
        </p:nvGrpSpPr>
        <p:grpSpPr>
          <a:xfrm>
            <a:off x="-174525" y="-29865"/>
            <a:ext cx="9487164" cy="6924065"/>
            <a:chOff x="-174525" y="-22399"/>
            <a:chExt cx="9487164" cy="5193049"/>
          </a:xfrm>
        </p:grpSpPr>
        <p:sp>
          <p:nvSpPr>
            <p:cNvPr id="180" name="Google Shape;180;p7"/>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1" name="Google Shape;181;p7"/>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3" name="Google Shape;182;p7"/>
            <p:cNvGrpSpPr/>
            <p:nvPr/>
          </p:nvGrpSpPr>
          <p:grpSpPr>
            <a:xfrm>
              <a:off x="263005" y="845117"/>
              <a:ext cx="3790149" cy="3960313"/>
              <a:chOff x="263005" y="845117"/>
              <a:chExt cx="3790149" cy="3960313"/>
            </a:xfrm>
          </p:grpSpPr>
          <p:sp>
            <p:nvSpPr>
              <p:cNvPr id="183" name="Google Shape;183;p7"/>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7"/>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7"/>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7"/>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7"/>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7"/>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7"/>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7"/>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7"/>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7"/>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7"/>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7"/>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7"/>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7"/>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7"/>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198;p7"/>
            <p:cNvGrpSpPr/>
            <p:nvPr/>
          </p:nvGrpSpPr>
          <p:grpSpPr>
            <a:xfrm>
              <a:off x="5055305" y="845117"/>
              <a:ext cx="3790149" cy="3960313"/>
              <a:chOff x="263005" y="845117"/>
              <a:chExt cx="3790149" cy="3960313"/>
            </a:xfrm>
          </p:grpSpPr>
          <p:sp>
            <p:nvSpPr>
              <p:cNvPr id="199" name="Google Shape;199;p7"/>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7"/>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7"/>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7"/>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7"/>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7"/>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7"/>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7"/>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7"/>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7"/>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7"/>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7"/>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7"/>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7"/>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214" name="Google Shape;214;p7"/>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215" name="Google Shape;215;p7"/>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216" name="Google Shape;216;p7"/>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217" name="Google Shape;217;p7"/>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218" name="Google Shape;218;p7"/>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219" name="Google Shape;219;p7"/>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220" name="Google Shape;220;p7"/>
          <p:cNvSpPr txBox="1">
            <a:spLocks noGrp="1"/>
          </p:cNvSpPr>
          <p:nvPr>
            <p:ph type="title"/>
          </p:nvPr>
        </p:nvSpPr>
        <p:spPr>
          <a:xfrm>
            <a:off x="720000" y="720000"/>
            <a:ext cx="3087300" cy="1945600"/>
          </a:xfrm>
          <a:prstGeom prst="rect">
            <a:avLst/>
          </a:prstGeom>
        </p:spPr>
        <p:txBody>
          <a:bodyPr spcFirstLastPara="1" wrap="square" lIns="0" tIns="0" rIns="0" bIns="0"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smtClean="0"/>
              <a:t>Click to edit Master title style</a:t>
            </a:r>
            <a:endParaRPr/>
          </a:p>
        </p:txBody>
      </p:sp>
      <p:sp>
        <p:nvSpPr>
          <p:cNvPr id="221" name="Google Shape;221;p7"/>
          <p:cNvSpPr txBox="1">
            <a:spLocks noGrp="1"/>
          </p:cNvSpPr>
          <p:nvPr>
            <p:ph type="subTitle" idx="1"/>
          </p:nvPr>
        </p:nvSpPr>
        <p:spPr>
          <a:xfrm>
            <a:off x="5703898" y="1156267"/>
            <a:ext cx="1041600" cy="54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222" name="Google Shape;222;p7"/>
          <p:cNvSpPr txBox="1">
            <a:spLocks noGrp="1"/>
          </p:cNvSpPr>
          <p:nvPr>
            <p:ph type="subTitle" idx="2"/>
          </p:nvPr>
        </p:nvSpPr>
        <p:spPr>
          <a:xfrm>
            <a:off x="5703898" y="3808733"/>
            <a:ext cx="1041600" cy="54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223" name="Google Shape;223;p7"/>
          <p:cNvSpPr txBox="1">
            <a:spLocks noGrp="1"/>
          </p:cNvSpPr>
          <p:nvPr>
            <p:ph type="subTitle" idx="3"/>
          </p:nvPr>
        </p:nvSpPr>
        <p:spPr>
          <a:xfrm>
            <a:off x="906900" y="3808733"/>
            <a:ext cx="1041600" cy="54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224" name="Google Shape;224;p7"/>
          <p:cNvSpPr txBox="1">
            <a:spLocks noGrp="1"/>
          </p:cNvSpPr>
          <p:nvPr>
            <p:ph type="subTitle" idx="4"/>
          </p:nvPr>
        </p:nvSpPr>
        <p:spPr>
          <a:xfrm>
            <a:off x="906900" y="4351133"/>
            <a:ext cx="2506200" cy="151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225" name="Google Shape;225;p7"/>
          <p:cNvSpPr txBox="1">
            <a:spLocks noGrp="1"/>
          </p:cNvSpPr>
          <p:nvPr>
            <p:ph type="subTitle" idx="5"/>
          </p:nvPr>
        </p:nvSpPr>
        <p:spPr>
          <a:xfrm>
            <a:off x="5703900" y="4351133"/>
            <a:ext cx="2506200" cy="151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226" name="Google Shape;226;p7"/>
          <p:cNvSpPr txBox="1">
            <a:spLocks noGrp="1"/>
          </p:cNvSpPr>
          <p:nvPr>
            <p:ph type="subTitle" idx="6"/>
          </p:nvPr>
        </p:nvSpPr>
        <p:spPr>
          <a:xfrm>
            <a:off x="5703900" y="1719733"/>
            <a:ext cx="2506200" cy="151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 Text 1">
  <p:cSld name="Title + Text 1">
    <p:spTree>
      <p:nvGrpSpPr>
        <p:cNvPr id="1" name="Shape 227"/>
        <p:cNvGrpSpPr/>
        <p:nvPr/>
      </p:nvGrpSpPr>
      <p:grpSpPr>
        <a:xfrm>
          <a:off x="0" y="0"/>
          <a:ext cx="0" cy="0"/>
          <a:chOff x="0" y="0"/>
          <a:chExt cx="0" cy="0"/>
        </a:xfrm>
      </p:grpSpPr>
      <p:grpSp>
        <p:nvGrpSpPr>
          <p:cNvPr id="2" name="Google Shape;228;p8"/>
          <p:cNvGrpSpPr/>
          <p:nvPr/>
        </p:nvGrpSpPr>
        <p:grpSpPr>
          <a:xfrm>
            <a:off x="-1700" y="439"/>
            <a:ext cx="9147400" cy="6857124"/>
            <a:chOff x="238125" y="854700"/>
            <a:chExt cx="7142500" cy="4015650"/>
          </a:xfrm>
        </p:grpSpPr>
        <p:sp>
          <p:nvSpPr>
            <p:cNvPr id="229" name="Google Shape;229;p8"/>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8"/>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8"/>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8"/>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8"/>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8"/>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8"/>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8"/>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8"/>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8"/>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8"/>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8"/>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8"/>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8"/>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8"/>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8"/>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8"/>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8"/>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8"/>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8"/>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8"/>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8"/>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1" name="Google Shape;251;p8"/>
          <p:cNvSpPr txBox="1">
            <a:spLocks noGrp="1"/>
          </p:cNvSpPr>
          <p:nvPr>
            <p:ph type="title"/>
          </p:nvPr>
        </p:nvSpPr>
        <p:spPr>
          <a:xfrm>
            <a:off x="5314275" y="1309333"/>
            <a:ext cx="3109500" cy="1784800"/>
          </a:xfrm>
          <a:prstGeom prst="rect">
            <a:avLst/>
          </a:prstGeom>
        </p:spPr>
        <p:txBody>
          <a:bodyPr spcFirstLastPara="1" wrap="square" lIns="0" tIns="0" rIns="0" bIns="0" anchor="t" anchorCtr="0">
            <a:noAutofit/>
          </a:bodyPr>
          <a:lstStyle>
            <a:lvl1pPr lvl="0" algn="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smtClean="0"/>
              <a:t>Click to edit Master title style</a:t>
            </a:r>
            <a:endParaRPr/>
          </a:p>
        </p:txBody>
      </p:sp>
      <p:sp>
        <p:nvSpPr>
          <p:cNvPr id="252" name="Google Shape;252;p8"/>
          <p:cNvSpPr txBox="1">
            <a:spLocks noGrp="1"/>
          </p:cNvSpPr>
          <p:nvPr>
            <p:ph type="subTitle" idx="1"/>
          </p:nvPr>
        </p:nvSpPr>
        <p:spPr>
          <a:xfrm>
            <a:off x="6241125" y="3522767"/>
            <a:ext cx="2182800" cy="1915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2"/>
        </a:solidFill>
        <a:effectLst/>
      </p:bgPr>
    </p:bg>
    <p:spTree>
      <p:nvGrpSpPr>
        <p:cNvPr id="1" name="Shape 253"/>
        <p:cNvGrpSpPr/>
        <p:nvPr/>
      </p:nvGrpSpPr>
      <p:grpSpPr>
        <a:xfrm>
          <a:off x="0" y="0"/>
          <a:ext cx="0" cy="0"/>
          <a:chOff x="0" y="0"/>
          <a:chExt cx="0" cy="0"/>
        </a:xfrm>
      </p:grpSpPr>
      <p:sp>
        <p:nvSpPr>
          <p:cNvPr id="254" name="Google Shape;254;p9"/>
          <p:cNvSpPr txBox="1">
            <a:spLocks noGrp="1"/>
          </p:cNvSpPr>
          <p:nvPr>
            <p:ph type="title"/>
          </p:nvPr>
        </p:nvSpPr>
        <p:spPr>
          <a:xfrm>
            <a:off x="3223200" y="2094600"/>
            <a:ext cx="2697600" cy="2668800"/>
          </a:xfrm>
          <a:prstGeom prst="rect">
            <a:avLst/>
          </a:prstGeom>
        </p:spPr>
        <p:txBody>
          <a:bodyPr spcFirstLastPara="1" wrap="square" lIns="0" tIns="0" rIns="0" bIns="0" anchor="t" anchorCtr="0">
            <a:noAutofit/>
          </a:bodyPr>
          <a:lstStyle>
            <a:lvl1pPr lvl="0" algn="ctr">
              <a:spcBef>
                <a:spcPts val="0"/>
              </a:spcBef>
              <a:spcAft>
                <a:spcPts val="0"/>
              </a:spcAft>
              <a:buSzPts val="3000"/>
              <a:buNone/>
              <a:defRPr/>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r>
              <a:rPr lang="en-US" smtClean="0"/>
              <a:t>Click to edit Master title style</a:t>
            </a: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5"/>
        <p:cNvGrpSpPr/>
        <p:nvPr/>
      </p:nvGrpSpPr>
      <p:grpSpPr>
        <a:xfrm>
          <a:off x="0" y="0"/>
          <a:ext cx="0" cy="0"/>
          <a:chOff x="0" y="0"/>
          <a:chExt cx="0" cy="0"/>
        </a:xfrm>
      </p:grpSpPr>
      <p:grpSp>
        <p:nvGrpSpPr>
          <p:cNvPr id="2" name="Google Shape;256;p10"/>
          <p:cNvGrpSpPr/>
          <p:nvPr/>
        </p:nvGrpSpPr>
        <p:grpSpPr>
          <a:xfrm>
            <a:off x="-1700" y="439"/>
            <a:ext cx="9147400" cy="6857124"/>
            <a:chOff x="238125" y="854700"/>
            <a:chExt cx="7142500" cy="4015650"/>
          </a:xfrm>
        </p:grpSpPr>
        <p:sp>
          <p:nvSpPr>
            <p:cNvPr id="257" name="Google Shape;257;p10"/>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0"/>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0"/>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0"/>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0"/>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0"/>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10"/>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0"/>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0"/>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0"/>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0"/>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0"/>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0"/>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0"/>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0"/>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0"/>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0"/>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0"/>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0"/>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276" name="Google Shape;276;p10"/>
          <p:cNvCxnSpPr/>
          <p:nvPr/>
        </p:nvCxnSpPr>
        <p:spPr>
          <a:xfrm>
            <a:off x="-62550" y="720000"/>
            <a:ext cx="9269100" cy="0"/>
          </a:xfrm>
          <a:prstGeom prst="straightConnector1">
            <a:avLst/>
          </a:prstGeom>
          <a:noFill/>
          <a:ln w="9525" cap="flat" cmpd="sng">
            <a:solidFill>
              <a:srgbClr val="6D9EEB"/>
            </a:solidFill>
            <a:prstDash val="solid"/>
            <a:round/>
            <a:headEnd type="none" w="med" len="med"/>
            <a:tailEnd type="none" w="med" len="med"/>
          </a:ln>
        </p:spPr>
      </p:cxnSp>
      <p:sp>
        <p:nvSpPr>
          <p:cNvPr id="277" name="Google Shape;277;p10"/>
          <p:cNvSpPr/>
          <p:nvPr/>
        </p:nvSpPr>
        <p:spPr>
          <a:xfrm>
            <a:off x="-14550" y="6681100"/>
            <a:ext cx="9160200" cy="2084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0"/>
          <p:cNvSpPr txBox="1">
            <a:spLocks noGrp="1"/>
          </p:cNvSpPr>
          <p:nvPr>
            <p:ph type="title"/>
          </p:nvPr>
        </p:nvSpPr>
        <p:spPr>
          <a:xfrm>
            <a:off x="720000" y="720000"/>
            <a:ext cx="5363400" cy="763600"/>
          </a:xfrm>
          <a:prstGeom prst="rect">
            <a:avLst/>
          </a:prstGeom>
        </p:spPr>
        <p:txBody>
          <a:bodyPr spcFirstLastPara="1" wrap="square" lIns="0" tIns="0" rIns="0" bIns="0" anchor="t"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smtClean="0"/>
              <a:t>Click to edit Master title style</a:t>
            </a: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design 1">
  <p:cSld name="Title design 1">
    <p:spTree>
      <p:nvGrpSpPr>
        <p:cNvPr id="1" name="Shape 279"/>
        <p:cNvGrpSpPr/>
        <p:nvPr/>
      </p:nvGrpSpPr>
      <p:grpSpPr>
        <a:xfrm>
          <a:off x="0" y="0"/>
          <a:ext cx="0" cy="0"/>
          <a:chOff x="0" y="0"/>
          <a:chExt cx="0" cy="0"/>
        </a:xfrm>
      </p:grpSpPr>
      <p:grpSp>
        <p:nvGrpSpPr>
          <p:cNvPr id="2" name="Google Shape;280;p11"/>
          <p:cNvGrpSpPr/>
          <p:nvPr/>
        </p:nvGrpSpPr>
        <p:grpSpPr>
          <a:xfrm>
            <a:off x="-1700" y="439"/>
            <a:ext cx="9147400" cy="6857124"/>
            <a:chOff x="238125" y="854700"/>
            <a:chExt cx="7142500" cy="4015650"/>
          </a:xfrm>
        </p:grpSpPr>
        <p:sp>
          <p:nvSpPr>
            <p:cNvPr id="281" name="Google Shape;281;p11"/>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1"/>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1"/>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1"/>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1"/>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1"/>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1"/>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1"/>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1"/>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1"/>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1"/>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1"/>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1"/>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1"/>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1"/>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1"/>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1"/>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1"/>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1"/>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300" name="Google Shape;300;p11"/>
          <p:cNvCxnSpPr/>
          <p:nvPr/>
        </p:nvCxnSpPr>
        <p:spPr>
          <a:xfrm>
            <a:off x="-62550" y="720000"/>
            <a:ext cx="9269100" cy="0"/>
          </a:xfrm>
          <a:prstGeom prst="straightConnector1">
            <a:avLst/>
          </a:prstGeom>
          <a:noFill/>
          <a:ln w="9525" cap="flat" cmpd="sng">
            <a:solidFill>
              <a:srgbClr val="6D9EEB"/>
            </a:solidFill>
            <a:prstDash val="solid"/>
            <a:round/>
            <a:headEnd type="none" w="med" len="med"/>
            <a:tailEnd type="none" w="med" len="med"/>
          </a:ln>
        </p:spPr>
      </p:cxnSp>
      <p:sp>
        <p:nvSpPr>
          <p:cNvPr id="301" name="Google Shape;301;p11"/>
          <p:cNvSpPr txBox="1">
            <a:spLocks noGrp="1"/>
          </p:cNvSpPr>
          <p:nvPr>
            <p:ph type="title"/>
          </p:nvPr>
        </p:nvSpPr>
        <p:spPr>
          <a:xfrm>
            <a:off x="720000" y="720000"/>
            <a:ext cx="7704000" cy="542400"/>
          </a:xfrm>
          <a:prstGeom prst="rect">
            <a:avLst/>
          </a:prstGeom>
        </p:spPr>
        <p:txBody>
          <a:bodyPr spcFirstLastPara="1" wrap="square" lIns="0" tIns="0" rIns="0" bIns="0" anchor="t" anchorCtr="0">
            <a:noAutofit/>
          </a:bodyPr>
          <a:lstStyle>
            <a:lvl1pPr lvl="0" algn="ctr" rtl="0">
              <a:spcBef>
                <a:spcPts val="0"/>
              </a:spcBef>
              <a:spcAft>
                <a:spcPts val="0"/>
              </a:spcAft>
              <a:buSzPts val="30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rPr lang="en-US" smtClean="0"/>
              <a:t>Click to edit Master title style</a:t>
            </a:r>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 Six Columns">
  <p:cSld name="Title + Six Columns">
    <p:spTree>
      <p:nvGrpSpPr>
        <p:cNvPr id="1" name="Shape 302"/>
        <p:cNvGrpSpPr/>
        <p:nvPr/>
      </p:nvGrpSpPr>
      <p:grpSpPr>
        <a:xfrm>
          <a:off x="0" y="0"/>
          <a:ext cx="0" cy="0"/>
          <a:chOff x="0" y="0"/>
          <a:chExt cx="0" cy="0"/>
        </a:xfrm>
      </p:grpSpPr>
      <p:grpSp>
        <p:nvGrpSpPr>
          <p:cNvPr id="2" name="Google Shape;303;p12"/>
          <p:cNvGrpSpPr/>
          <p:nvPr/>
        </p:nvGrpSpPr>
        <p:grpSpPr>
          <a:xfrm>
            <a:off x="-1700" y="439"/>
            <a:ext cx="9147400" cy="6857124"/>
            <a:chOff x="238125" y="854700"/>
            <a:chExt cx="7142500" cy="4015650"/>
          </a:xfrm>
        </p:grpSpPr>
        <p:sp>
          <p:nvSpPr>
            <p:cNvPr id="304" name="Google Shape;304;p12"/>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12"/>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12"/>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12"/>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2"/>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12"/>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12"/>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2"/>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2"/>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2"/>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2"/>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2"/>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2"/>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2"/>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2"/>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2"/>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2"/>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2"/>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2"/>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2"/>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12"/>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2"/>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6" name="Google Shape;326;p12"/>
          <p:cNvSpPr txBox="1">
            <a:spLocks noGrp="1"/>
          </p:cNvSpPr>
          <p:nvPr>
            <p:ph type="subTitle" idx="1"/>
          </p:nvPr>
        </p:nvSpPr>
        <p:spPr>
          <a:xfrm>
            <a:off x="804150" y="4296353"/>
            <a:ext cx="2506200" cy="45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Itim"/>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Font typeface="Itim"/>
              <a:buNone/>
              <a:defRPr sz="1600" b="1">
                <a:latin typeface="Itim"/>
                <a:ea typeface="Itim"/>
                <a:cs typeface="Itim"/>
                <a:sym typeface="Itim"/>
              </a:defRPr>
            </a:lvl2pPr>
            <a:lvl3pPr lvl="2" algn="ctr" rtl="0">
              <a:lnSpc>
                <a:spcPct val="100000"/>
              </a:lnSpc>
              <a:spcBef>
                <a:spcPts val="0"/>
              </a:spcBef>
              <a:spcAft>
                <a:spcPts val="0"/>
              </a:spcAft>
              <a:buSzPts val="1600"/>
              <a:buFont typeface="Itim"/>
              <a:buNone/>
              <a:defRPr sz="1600" b="1">
                <a:latin typeface="Itim"/>
                <a:ea typeface="Itim"/>
                <a:cs typeface="Itim"/>
                <a:sym typeface="Itim"/>
              </a:defRPr>
            </a:lvl3pPr>
            <a:lvl4pPr lvl="3" algn="ctr" rtl="0">
              <a:lnSpc>
                <a:spcPct val="100000"/>
              </a:lnSpc>
              <a:spcBef>
                <a:spcPts val="0"/>
              </a:spcBef>
              <a:spcAft>
                <a:spcPts val="0"/>
              </a:spcAft>
              <a:buSzPts val="1600"/>
              <a:buFont typeface="Itim"/>
              <a:buNone/>
              <a:defRPr sz="1600" b="1">
                <a:latin typeface="Itim"/>
                <a:ea typeface="Itim"/>
                <a:cs typeface="Itim"/>
                <a:sym typeface="Itim"/>
              </a:defRPr>
            </a:lvl4pPr>
            <a:lvl5pPr lvl="4" algn="ctr" rtl="0">
              <a:lnSpc>
                <a:spcPct val="100000"/>
              </a:lnSpc>
              <a:spcBef>
                <a:spcPts val="0"/>
              </a:spcBef>
              <a:spcAft>
                <a:spcPts val="0"/>
              </a:spcAft>
              <a:buSzPts val="1600"/>
              <a:buFont typeface="Itim"/>
              <a:buNone/>
              <a:defRPr sz="1600" b="1">
                <a:latin typeface="Itim"/>
                <a:ea typeface="Itim"/>
                <a:cs typeface="Itim"/>
                <a:sym typeface="Itim"/>
              </a:defRPr>
            </a:lvl5pPr>
            <a:lvl6pPr lvl="5" algn="ctr" rtl="0">
              <a:lnSpc>
                <a:spcPct val="100000"/>
              </a:lnSpc>
              <a:spcBef>
                <a:spcPts val="0"/>
              </a:spcBef>
              <a:spcAft>
                <a:spcPts val="0"/>
              </a:spcAft>
              <a:buSzPts val="1600"/>
              <a:buFont typeface="Itim"/>
              <a:buNone/>
              <a:defRPr sz="1600" b="1">
                <a:latin typeface="Itim"/>
                <a:ea typeface="Itim"/>
                <a:cs typeface="Itim"/>
                <a:sym typeface="Itim"/>
              </a:defRPr>
            </a:lvl6pPr>
            <a:lvl7pPr lvl="6" algn="ctr" rtl="0">
              <a:lnSpc>
                <a:spcPct val="100000"/>
              </a:lnSpc>
              <a:spcBef>
                <a:spcPts val="0"/>
              </a:spcBef>
              <a:spcAft>
                <a:spcPts val="0"/>
              </a:spcAft>
              <a:buSzPts val="1600"/>
              <a:buFont typeface="Itim"/>
              <a:buNone/>
              <a:defRPr sz="1600" b="1">
                <a:latin typeface="Itim"/>
                <a:ea typeface="Itim"/>
                <a:cs typeface="Itim"/>
                <a:sym typeface="Itim"/>
              </a:defRPr>
            </a:lvl7pPr>
            <a:lvl8pPr lvl="7" algn="ctr" rtl="0">
              <a:lnSpc>
                <a:spcPct val="100000"/>
              </a:lnSpc>
              <a:spcBef>
                <a:spcPts val="0"/>
              </a:spcBef>
              <a:spcAft>
                <a:spcPts val="0"/>
              </a:spcAft>
              <a:buSzPts val="1600"/>
              <a:buFont typeface="Itim"/>
              <a:buNone/>
              <a:defRPr sz="1600" b="1">
                <a:latin typeface="Itim"/>
                <a:ea typeface="Itim"/>
                <a:cs typeface="Itim"/>
                <a:sym typeface="Itim"/>
              </a:defRPr>
            </a:lvl8pPr>
            <a:lvl9pPr lvl="8" algn="ctr" rtl="0">
              <a:lnSpc>
                <a:spcPct val="100000"/>
              </a:lnSpc>
              <a:spcBef>
                <a:spcPts val="0"/>
              </a:spcBef>
              <a:spcAft>
                <a:spcPts val="0"/>
              </a:spcAft>
              <a:buSzPts val="1600"/>
              <a:buFont typeface="Itim"/>
              <a:buNone/>
              <a:defRPr sz="1600" b="1">
                <a:latin typeface="Itim"/>
                <a:ea typeface="Itim"/>
                <a:cs typeface="Itim"/>
                <a:sym typeface="Itim"/>
              </a:defRPr>
            </a:lvl9pPr>
          </a:lstStyle>
          <a:p>
            <a:r>
              <a:rPr lang="en-US" smtClean="0"/>
              <a:t>Click to edit Master subtitle style</a:t>
            </a:r>
            <a:endParaRPr/>
          </a:p>
        </p:txBody>
      </p:sp>
      <p:sp>
        <p:nvSpPr>
          <p:cNvPr id="327" name="Google Shape;327;p12"/>
          <p:cNvSpPr txBox="1">
            <a:spLocks noGrp="1"/>
          </p:cNvSpPr>
          <p:nvPr>
            <p:ph type="subTitle" idx="2"/>
          </p:nvPr>
        </p:nvSpPr>
        <p:spPr>
          <a:xfrm>
            <a:off x="5833650" y="4296353"/>
            <a:ext cx="2506200" cy="45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Itim"/>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Font typeface="Itim"/>
              <a:buNone/>
              <a:defRPr sz="1600" b="1">
                <a:latin typeface="Itim"/>
                <a:ea typeface="Itim"/>
                <a:cs typeface="Itim"/>
                <a:sym typeface="Itim"/>
              </a:defRPr>
            </a:lvl2pPr>
            <a:lvl3pPr lvl="2" algn="ctr" rtl="0">
              <a:lnSpc>
                <a:spcPct val="100000"/>
              </a:lnSpc>
              <a:spcBef>
                <a:spcPts val="0"/>
              </a:spcBef>
              <a:spcAft>
                <a:spcPts val="0"/>
              </a:spcAft>
              <a:buSzPts val="1600"/>
              <a:buFont typeface="Itim"/>
              <a:buNone/>
              <a:defRPr sz="1600" b="1">
                <a:latin typeface="Itim"/>
                <a:ea typeface="Itim"/>
                <a:cs typeface="Itim"/>
                <a:sym typeface="Itim"/>
              </a:defRPr>
            </a:lvl3pPr>
            <a:lvl4pPr lvl="3" algn="ctr" rtl="0">
              <a:lnSpc>
                <a:spcPct val="100000"/>
              </a:lnSpc>
              <a:spcBef>
                <a:spcPts val="0"/>
              </a:spcBef>
              <a:spcAft>
                <a:spcPts val="0"/>
              </a:spcAft>
              <a:buSzPts val="1600"/>
              <a:buFont typeface="Itim"/>
              <a:buNone/>
              <a:defRPr sz="1600" b="1">
                <a:latin typeface="Itim"/>
                <a:ea typeface="Itim"/>
                <a:cs typeface="Itim"/>
                <a:sym typeface="Itim"/>
              </a:defRPr>
            </a:lvl4pPr>
            <a:lvl5pPr lvl="4" algn="ctr" rtl="0">
              <a:lnSpc>
                <a:spcPct val="100000"/>
              </a:lnSpc>
              <a:spcBef>
                <a:spcPts val="0"/>
              </a:spcBef>
              <a:spcAft>
                <a:spcPts val="0"/>
              </a:spcAft>
              <a:buSzPts val="1600"/>
              <a:buFont typeface="Itim"/>
              <a:buNone/>
              <a:defRPr sz="1600" b="1">
                <a:latin typeface="Itim"/>
                <a:ea typeface="Itim"/>
                <a:cs typeface="Itim"/>
                <a:sym typeface="Itim"/>
              </a:defRPr>
            </a:lvl5pPr>
            <a:lvl6pPr lvl="5" algn="ctr" rtl="0">
              <a:lnSpc>
                <a:spcPct val="100000"/>
              </a:lnSpc>
              <a:spcBef>
                <a:spcPts val="0"/>
              </a:spcBef>
              <a:spcAft>
                <a:spcPts val="0"/>
              </a:spcAft>
              <a:buSzPts val="1600"/>
              <a:buFont typeface="Itim"/>
              <a:buNone/>
              <a:defRPr sz="1600" b="1">
                <a:latin typeface="Itim"/>
                <a:ea typeface="Itim"/>
                <a:cs typeface="Itim"/>
                <a:sym typeface="Itim"/>
              </a:defRPr>
            </a:lvl6pPr>
            <a:lvl7pPr lvl="6" algn="ctr" rtl="0">
              <a:lnSpc>
                <a:spcPct val="100000"/>
              </a:lnSpc>
              <a:spcBef>
                <a:spcPts val="0"/>
              </a:spcBef>
              <a:spcAft>
                <a:spcPts val="0"/>
              </a:spcAft>
              <a:buSzPts val="1600"/>
              <a:buFont typeface="Itim"/>
              <a:buNone/>
              <a:defRPr sz="1600" b="1">
                <a:latin typeface="Itim"/>
                <a:ea typeface="Itim"/>
                <a:cs typeface="Itim"/>
                <a:sym typeface="Itim"/>
              </a:defRPr>
            </a:lvl7pPr>
            <a:lvl8pPr lvl="7" algn="ctr" rtl="0">
              <a:lnSpc>
                <a:spcPct val="100000"/>
              </a:lnSpc>
              <a:spcBef>
                <a:spcPts val="0"/>
              </a:spcBef>
              <a:spcAft>
                <a:spcPts val="0"/>
              </a:spcAft>
              <a:buSzPts val="1600"/>
              <a:buFont typeface="Itim"/>
              <a:buNone/>
              <a:defRPr sz="1600" b="1">
                <a:latin typeface="Itim"/>
                <a:ea typeface="Itim"/>
                <a:cs typeface="Itim"/>
                <a:sym typeface="Itim"/>
              </a:defRPr>
            </a:lvl8pPr>
            <a:lvl9pPr lvl="8" algn="ctr" rtl="0">
              <a:lnSpc>
                <a:spcPct val="100000"/>
              </a:lnSpc>
              <a:spcBef>
                <a:spcPts val="0"/>
              </a:spcBef>
              <a:spcAft>
                <a:spcPts val="0"/>
              </a:spcAft>
              <a:buSzPts val="1600"/>
              <a:buFont typeface="Itim"/>
              <a:buNone/>
              <a:defRPr sz="1600" b="1">
                <a:latin typeface="Itim"/>
                <a:ea typeface="Itim"/>
                <a:cs typeface="Itim"/>
                <a:sym typeface="Itim"/>
              </a:defRPr>
            </a:lvl9pPr>
          </a:lstStyle>
          <a:p>
            <a:r>
              <a:rPr lang="en-US" smtClean="0"/>
              <a:t>Click to edit Master subtitle style</a:t>
            </a:r>
            <a:endParaRPr/>
          </a:p>
        </p:txBody>
      </p:sp>
      <p:sp>
        <p:nvSpPr>
          <p:cNvPr id="328" name="Google Shape;328;p12"/>
          <p:cNvSpPr txBox="1">
            <a:spLocks noGrp="1"/>
          </p:cNvSpPr>
          <p:nvPr>
            <p:ph type="subTitle" idx="3"/>
          </p:nvPr>
        </p:nvSpPr>
        <p:spPr>
          <a:xfrm>
            <a:off x="804150" y="2243753"/>
            <a:ext cx="2506200" cy="5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Itim"/>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Font typeface="Itim"/>
              <a:buNone/>
              <a:defRPr sz="1600" b="1">
                <a:latin typeface="Itim"/>
                <a:ea typeface="Itim"/>
                <a:cs typeface="Itim"/>
                <a:sym typeface="Itim"/>
              </a:defRPr>
            </a:lvl2pPr>
            <a:lvl3pPr lvl="2" algn="ctr" rtl="0">
              <a:lnSpc>
                <a:spcPct val="100000"/>
              </a:lnSpc>
              <a:spcBef>
                <a:spcPts val="0"/>
              </a:spcBef>
              <a:spcAft>
                <a:spcPts val="0"/>
              </a:spcAft>
              <a:buSzPts val="1600"/>
              <a:buFont typeface="Itim"/>
              <a:buNone/>
              <a:defRPr sz="1600" b="1">
                <a:latin typeface="Itim"/>
                <a:ea typeface="Itim"/>
                <a:cs typeface="Itim"/>
                <a:sym typeface="Itim"/>
              </a:defRPr>
            </a:lvl3pPr>
            <a:lvl4pPr lvl="3" algn="ctr" rtl="0">
              <a:lnSpc>
                <a:spcPct val="100000"/>
              </a:lnSpc>
              <a:spcBef>
                <a:spcPts val="0"/>
              </a:spcBef>
              <a:spcAft>
                <a:spcPts val="0"/>
              </a:spcAft>
              <a:buSzPts val="1600"/>
              <a:buFont typeface="Itim"/>
              <a:buNone/>
              <a:defRPr sz="1600" b="1">
                <a:latin typeface="Itim"/>
                <a:ea typeface="Itim"/>
                <a:cs typeface="Itim"/>
                <a:sym typeface="Itim"/>
              </a:defRPr>
            </a:lvl4pPr>
            <a:lvl5pPr lvl="4" algn="ctr" rtl="0">
              <a:lnSpc>
                <a:spcPct val="100000"/>
              </a:lnSpc>
              <a:spcBef>
                <a:spcPts val="0"/>
              </a:spcBef>
              <a:spcAft>
                <a:spcPts val="0"/>
              </a:spcAft>
              <a:buSzPts val="1600"/>
              <a:buFont typeface="Itim"/>
              <a:buNone/>
              <a:defRPr sz="1600" b="1">
                <a:latin typeface="Itim"/>
                <a:ea typeface="Itim"/>
                <a:cs typeface="Itim"/>
                <a:sym typeface="Itim"/>
              </a:defRPr>
            </a:lvl5pPr>
            <a:lvl6pPr lvl="5" algn="ctr" rtl="0">
              <a:lnSpc>
                <a:spcPct val="100000"/>
              </a:lnSpc>
              <a:spcBef>
                <a:spcPts val="0"/>
              </a:spcBef>
              <a:spcAft>
                <a:spcPts val="0"/>
              </a:spcAft>
              <a:buSzPts val="1600"/>
              <a:buFont typeface="Itim"/>
              <a:buNone/>
              <a:defRPr sz="1600" b="1">
                <a:latin typeface="Itim"/>
                <a:ea typeface="Itim"/>
                <a:cs typeface="Itim"/>
                <a:sym typeface="Itim"/>
              </a:defRPr>
            </a:lvl6pPr>
            <a:lvl7pPr lvl="6" algn="ctr" rtl="0">
              <a:lnSpc>
                <a:spcPct val="100000"/>
              </a:lnSpc>
              <a:spcBef>
                <a:spcPts val="0"/>
              </a:spcBef>
              <a:spcAft>
                <a:spcPts val="0"/>
              </a:spcAft>
              <a:buSzPts val="1600"/>
              <a:buFont typeface="Itim"/>
              <a:buNone/>
              <a:defRPr sz="1600" b="1">
                <a:latin typeface="Itim"/>
                <a:ea typeface="Itim"/>
                <a:cs typeface="Itim"/>
                <a:sym typeface="Itim"/>
              </a:defRPr>
            </a:lvl7pPr>
            <a:lvl8pPr lvl="7" algn="ctr" rtl="0">
              <a:lnSpc>
                <a:spcPct val="100000"/>
              </a:lnSpc>
              <a:spcBef>
                <a:spcPts val="0"/>
              </a:spcBef>
              <a:spcAft>
                <a:spcPts val="0"/>
              </a:spcAft>
              <a:buSzPts val="1600"/>
              <a:buFont typeface="Itim"/>
              <a:buNone/>
              <a:defRPr sz="1600" b="1">
                <a:latin typeface="Itim"/>
                <a:ea typeface="Itim"/>
                <a:cs typeface="Itim"/>
                <a:sym typeface="Itim"/>
              </a:defRPr>
            </a:lvl8pPr>
            <a:lvl9pPr lvl="8" algn="ctr" rtl="0">
              <a:lnSpc>
                <a:spcPct val="100000"/>
              </a:lnSpc>
              <a:spcBef>
                <a:spcPts val="0"/>
              </a:spcBef>
              <a:spcAft>
                <a:spcPts val="0"/>
              </a:spcAft>
              <a:buSzPts val="1600"/>
              <a:buFont typeface="Itim"/>
              <a:buNone/>
              <a:defRPr sz="1600" b="1">
                <a:latin typeface="Itim"/>
                <a:ea typeface="Itim"/>
                <a:cs typeface="Itim"/>
                <a:sym typeface="Itim"/>
              </a:defRPr>
            </a:lvl9pPr>
          </a:lstStyle>
          <a:p>
            <a:r>
              <a:rPr lang="en-US" smtClean="0"/>
              <a:t>Click to edit Master subtitle style</a:t>
            </a:r>
            <a:endParaRPr/>
          </a:p>
        </p:txBody>
      </p:sp>
      <p:sp>
        <p:nvSpPr>
          <p:cNvPr id="329" name="Google Shape;329;p12"/>
          <p:cNvSpPr txBox="1">
            <a:spLocks noGrp="1"/>
          </p:cNvSpPr>
          <p:nvPr>
            <p:ph type="subTitle" idx="4"/>
          </p:nvPr>
        </p:nvSpPr>
        <p:spPr>
          <a:xfrm>
            <a:off x="5833650" y="2243753"/>
            <a:ext cx="2506200" cy="5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Itim"/>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Font typeface="Itim"/>
              <a:buNone/>
              <a:defRPr sz="1600" b="1">
                <a:latin typeface="Itim"/>
                <a:ea typeface="Itim"/>
                <a:cs typeface="Itim"/>
                <a:sym typeface="Itim"/>
              </a:defRPr>
            </a:lvl2pPr>
            <a:lvl3pPr lvl="2" algn="ctr" rtl="0">
              <a:lnSpc>
                <a:spcPct val="100000"/>
              </a:lnSpc>
              <a:spcBef>
                <a:spcPts val="0"/>
              </a:spcBef>
              <a:spcAft>
                <a:spcPts val="0"/>
              </a:spcAft>
              <a:buSzPts val="1600"/>
              <a:buFont typeface="Itim"/>
              <a:buNone/>
              <a:defRPr sz="1600" b="1">
                <a:latin typeface="Itim"/>
                <a:ea typeface="Itim"/>
                <a:cs typeface="Itim"/>
                <a:sym typeface="Itim"/>
              </a:defRPr>
            </a:lvl3pPr>
            <a:lvl4pPr lvl="3" algn="ctr" rtl="0">
              <a:lnSpc>
                <a:spcPct val="100000"/>
              </a:lnSpc>
              <a:spcBef>
                <a:spcPts val="0"/>
              </a:spcBef>
              <a:spcAft>
                <a:spcPts val="0"/>
              </a:spcAft>
              <a:buSzPts val="1600"/>
              <a:buFont typeface="Itim"/>
              <a:buNone/>
              <a:defRPr sz="1600" b="1">
                <a:latin typeface="Itim"/>
                <a:ea typeface="Itim"/>
                <a:cs typeface="Itim"/>
                <a:sym typeface="Itim"/>
              </a:defRPr>
            </a:lvl4pPr>
            <a:lvl5pPr lvl="4" algn="ctr" rtl="0">
              <a:lnSpc>
                <a:spcPct val="100000"/>
              </a:lnSpc>
              <a:spcBef>
                <a:spcPts val="0"/>
              </a:spcBef>
              <a:spcAft>
                <a:spcPts val="0"/>
              </a:spcAft>
              <a:buSzPts val="1600"/>
              <a:buFont typeface="Itim"/>
              <a:buNone/>
              <a:defRPr sz="1600" b="1">
                <a:latin typeface="Itim"/>
                <a:ea typeface="Itim"/>
                <a:cs typeface="Itim"/>
                <a:sym typeface="Itim"/>
              </a:defRPr>
            </a:lvl5pPr>
            <a:lvl6pPr lvl="5" algn="ctr" rtl="0">
              <a:lnSpc>
                <a:spcPct val="100000"/>
              </a:lnSpc>
              <a:spcBef>
                <a:spcPts val="0"/>
              </a:spcBef>
              <a:spcAft>
                <a:spcPts val="0"/>
              </a:spcAft>
              <a:buSzPts val="1600"/>
              <a:buFont typeface="Itim"/>
              <a:buNone/>
              <a:defRPr sz="1600" b="1">
                <a:latin typeface="Itim"/>
                <a:ea typeface="Itim"/>
                <a:cs typeface="Itim"/>
                <a:sym typeface="Itim"/>
              </a:defRPr>
            </a:lvl6pPr>
            <a:lvl7pPr lvl="6" algn="ctr" rtl="0">
              <a:lnSpc>
                <a:spcPct val="100000"/>
              </a:lnSpc>
              <a:spcBef>
                <a:spcPts val="0"/>
              </a:spcBef>
              <a:spcAft>
                <a:spcPts val="0"/>
              </a:spcAft>
              <a:buSzPts val="1600"/>
              <a:buFont typeface="Itim"/>
              <a:buNone/>
              <a:defRPr sz="1600" b="1">
                <a:latin typeface="Itim"/>
                <a:ea typeface="Itim"/>
                <a:cs typeface="Itim"/>
                <a:sym typeface="Itim"/>
              </a:defRPr>
            </a:lvl7pPr>
            <a:lvl8pPr lvl="7" algn="ctr" rtl="0">
              <a:lnSpc>
                <a:spcPct val="100000"/>
              </a:lnSpc>
              <a:spcBef>
                <a:spcPts val="0"/>
              </a:spcBef>
              <a:spcAft>
                <a:spcPts val="0"/>
              </a:spcAft>
              <a:buSzPts val="1600"/>
              <a:buFont typeface="Itim"/>
              <a:buNone/>
              <a:defRPr sz="1600" b="1">
                <a:latin typeface="Itim"/>
                <a:ea typeface="Itim"/>
                <a:cs typeface="Itim"/>
                <a:sym typeface="Itim"/>
              </a:defRPr>
            </a:lvl8pPr>
            <a:lvl9pPr lvl="8" algn="ctr" rtl="0">
              <a:lnSpc>
                <a:spcPct val="100000"/>
              </a:lnSpc>
              <a:spcBef>
                <a:spcPts val="0"/>
              </a:spcBef>
              <a:spcAft>
                <a:spcPts val="0"/>
              </a:spcAft>
              <a:buSzPts val="1600"/>
              <a:buFont typeface="Itim"/>
              <a:buNone/>
              <a:defRPr sz="1600" b="1">
                <a:latin typeface="Itim"/>
                <a:ea typeface="Itim"/>
                <a:cs typeface="Itim"/>
                <a:sym typeface="Itim"/>
              </a:defRPr>
            </a:lvl9pPr>
          </a:lstStyle>
          <a:p>
            <a:r>
              <a:rPr lang="en-US" smtClean="0"/>
              <a:t>Click to edit Master subtitle style</a:t>
            </a:r>
            <a:endParaRPr/>
          </a:p>
        </p:txBody>
      </p:sp>
      <p:sp>
        <p:nvSpPr>
          <p:cNvPr id="330" name="Google Shape;330;p12"/>
          <p:cNvSpPr txBox="1">
            <a:spLocks noGrp="1"/>
          </p:cNvSpPr>
          <p:nvPr>
            <p:ph type="subTitle" idx="5"/>
          </p:nvPr>
        </p:nvSpPr>
        <p:spPr>
          <a:xfrm>
            <a:off x="3318900" y="4296353"/>
            <a:ext cx="2506200" cy="45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Itim"/>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Font typeface="Itim"/>
              <a:buNone/>
              <a:defRPr sz="1600" b="1">
                <a:latin typeface="Itim"/>
                <a:ea typeface="Itim"/>
                <a:cs typeface="Itim"/>
                <a:sym typeface="Itim"/>
              </a:defRPr>
            </a:lvl2pPr>
            <a:lvl3pPr lvl="2" algn="ctr" rtl="0">
              <a:lnSpc>
                <a:spcPct val="100000"/>
              </a:lnSpc>
              <a:spcBef>
                <a:spcPts val="0"/>
              </a:spcBef>
              <a:spcAft>
                <a:spcPts val="0"/>
              </a:spcAft>
              <a:buSzPts val="1600"/>
              <a:buFont typeface="Itim"/>
              <a:buNone/>
              <a:defRPr sz="1600" b="1">
                <a:latin typeface="Itim"/>
                <a:ea typeface="Itim"/>
                <a:cs typeface="Itim"/>
                <a:sym typeface="Itim"/>
              </a:defRPr>
            </a:lvl3pPr>
            <a:lvl4pPr lvl="3" algn="ctr" rtl="0">
              <a:lnSpc>
                <a:spcPct val="100000"/>
              </a:lnSpc>
              <a:spcBef>
                <a:spcPts val="0"/>
              </a:spcBef>
              <a:spcAft>
                <a:spcPts val="0"/>
              </a:spcAft>
              <a:buSzPts val="1600"/>
              <a:buFont typeface="Itim"/>
              <a:buNone/>
              <a:defRPr sz="1600" b="1">
                <a:latin typeface="Itim"/>
                <a:ea typeface="Itim"/>
                <a:cs typeface="Itim"/>
                <a:sym typeface="Itim"/>
              </a:defRPr>
            </a:lvl4pPr>
            <a:lvl5pPr lvl="4" algn="ctr" rtl="0">
              <a:lnSpc>
                <a:spcPct val="100000"/>
              </a:lnSpc>
              <a:spcBef>
                <a:spcPts val="0"/>
              </a:spcBef>
              <a:spcAft>
                <a:spcPts val="0"/>
              </a:spcAft>
              <a:buSzPts val="1600"/>
              <a:buFont typeface="Itim"/>
              <a:buNone/>
              <a:defRPr sz="1600" b="1">
                <a:latin typeface="Itim"/>
                <a:ea typeface="Itim"/>
                <a:cs typeface="Itim"/>
                <a:sym typeface="Itim"/>
              </a:defRPr>
            </a:lvl5pPr>
            <a:lvl6pPr lvl="5" algn="ctr" rtl="0">
              <a:lnSpc>
                <a:spcPct val="100000"/>
              </a:lnSpc>
              <a:spcBef>
                <a:spcPts val="0"/>
              </a:spcBef>
              <a:spcAft>
                <a:spcPts val="0"/>
              </a:spcAft>
              <a:buSzPts val="1600"/>
              <a:buFont typeface="Itim"/>
              <a:buNone/>
              <a:defRPr sz="1600" b="1">
                <a:latin typeface="Itim"/>
                <a:ea typeface="Itim"/>
                <a:cs typeface="Itim"/>
                <a:sym typeface="Itim"/>
              </a:defRPr>
            </a:lvl6pPr>
            <a:lvl7pPr lvl="6" algn="ctr" rtl="0">
              <a:lnSpc>
                <a:spcPct val="100000"/>
              </a:lnSpc>
              <a:spcBef>
                <a:spcPts val="0"/>
              </a:spcBef>
              <a:spcAft>
                <a:spcPts val="0"/>
              </a:spcAft>
              <a:buSzPts val="1600"/>
              <a:buFont typeface="Itim"/>
              <a:buNone/>
              <a:defRPr sz="1600" b="1">
                <a:latin typeface="Itim"/>
                <a:ea typeface="Itim"/>
                <a:cs typeface="Itim"/>
                <a:sym typeface="Itim"/>
              </a:defRPr>
            </a:lvl7pPr>
            <a:lvl8pPr lvl="7" algn="ctr" rtl="0">
              <a:lnSpc>
                <a:spcPct val="100000"/>
              </a:lnSpc>
              <a:spcBef>
                <a:spcPts val="0"/>
              </a:spcBef>
              <a:spcAft>
                <a:spcPts val="0"/>
              </a:spcAft>
              <a:buSzPts val="1600"/>
              <a:buFont typeface="Itim"/>
              <a:buNone/>
              <a:defRPr sz="1600" b="1">
                <a:latin typeface="Itim"/>
                <a:ea typeface="Itim"/>
                <a:cs typeface="Itim"/>
                <a:sym typeface="Itim"/>
              </a:defRPr>
            </a:lvl8pPr>
            <a:lvl9pPr lvl="8" algn="ctr" rtl="0">
              <a:lnSpc>
                <a:spcPct val="100000"/>
              </a:lnSpc>
              <a:spcBef>
                <a:spcPts val="0"/>
              </a:spcBef>
              <a:spcAft>
                <a:spcPts val="0"/>
              </a:spcAft>
              <a:buSzPts val="1600"/>
              <a:buFont typeface="Itim"/>
              <a:buNone/>
              <a:defRPr sz="1600" b="1">
                <a:latin typeface="Itim"/>
                <a:ea typeface="Itim"/>
                <a:cs typeface="Itim"/>
                <a:sym typeface="Itim"/>
              </a:defRPr>
            </a:lvl9pPr>
          </a:lstStyle>
          <a:p>
            <a:r>
              <a:rPr lang="en-US" smtClean="0"/>
              <a:t>Click to edit Master subtitle style</a:t>
            </a:r>
            <a:endParaRPr/>
          </a:p>
        </p:txBody>
      </p:sp>
      <p:sp>
        <p:nvSpPr>
          <p:cNvPr id="331" name="Google Shape;331;p12"/>
          <p:cNvSpPr txBox="1">
            <a:spLocks noGrp="1"/>
          </p:cNvSpPr>
          <p:nvPr>
            <p:ph type="subTitle" idx="6"/>
          </p:nvPr>
        </p:nvSpPr>
        <p:spPr>
          <a:xfrm>
            <a:off x="3318900" y="2243753"/>
            <a:ext cx="2506200" cy="54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Itim"/>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Font typeface="Itim"/>
              <a:buNone/>
              <a:defRPr sz="1600" b="1">
                <a:latin typeface="Itim"/>
                <a:ea typeface="Itim"/>
                <a:cs typeface="Itim"/>
                <a:sym typeface="Itim"/>
              </a:defRPr>
            </a:lvl2pPr>
            <a:lvl3pPr lvl="2" algn="ctr" rtl="0">
              <a:lnSpc>
                <a:spcPct val="100000"/>
              </a:lnSpc>
              <a:spcBef>
                <a:spcPts val="0"/>
              </a:spcBef>
              <a:spcAft>
                <a:spcPts val="0"/>
              </a:spcAft>
              <a:buSzPts val="1600"/>
              <a:buFont typeface="Itim"/>
              <a:buNone/>
              <a:defRPr sz="1600" b="1">
                <a:latin typeface="Itim"/>
                <a:ea typeface="Itim"/>
                <a:cs typeface="Itim"/>
                <a:sym typeface="Itim"/>
              </a:defRPr>
            </a:lvl3pPr>
            <a:lvl4pPr lvl="3" algn="ctr" rtl="0">
              <a:lnSpc>
                <a:spcPct val="100000"/>
              </a:lnSpc>
              <a:spcBef>
                <a:spcPts val="0"/>
              </a:spcBef>
              <a:spcAft>
                <a:spcPts val="0"/>
              </a:spcAft>
              <a:buSzPts val="1600"/>
              <a:buFont typeface="Itim"/>
              <a:buNone/>
              <a:defRPr sz="1600" b="1">
                <a:latin typeface="Itim"/>
                <a:ea typeface="Itim"/>
                <a:cs typeface="Itim"/>
                <a:sym typeface="Itim"/>
              </a:defRPr>
            </a:lvl4pPr>
            <a:lvl5pPr lvl="4" algn="ctr" rtl="0">
              <a:lnSpc>
                <a:spcPct val="100000"/>
              </a:lnSpc>
              <a:spcBef>
                <a:spcPts val="0"/>
              </a:spcBef>
              <a:spcAft>
                <a:spcPts val="0"/>
              </a:spcAft>
              <a:buSzPts val="1600"/>
              <a:buFont typeface="Itim"/>
              <a:buNone/>
              <a:defRPr sz="1600" b="1">
                <a:latin typeface="Itim"/>
                <a:ea typeface="Itim"/>
                <a:cs typeface="Itim"/>
                <a:sym typeface="Itim"/>
              </a:defRPr>
            </a:lvl5pPr>
            <a:lvl6pPr lvl="5" algn="ctr" rtl="0">
              <a:lnSpc>
                <a:spcPct val="100000"/>
              </a:lnSpc>
              <a:spcBef>
                <a:spcPts val="0"/>
              </a:spcBef>
              <a:spcAft>
                <a:spcPts val="0"/>
              </a:spcAft>
              <a:buSzPts val="1600"/>
              <a:buFont typeface="Itim"/>
              <a:buNone/>
              <a:defRPr sz="1600" b="1">
                <a:latin typeface="Itim"/>
                <a:ea typeface="Itim"/>
                <a:cs typeface="Itim"/>
                <a:sym typeface="Itim"/>
              </a:defRPr>
            </a:lvl6pPr>
            <a:lvl7pPr lvl="6" algn="ctr" rtl="0">
              <a:lnSpc>
                <a:spcPct val="100000"/>
              </a:lnSpc>
              <a:spcBef>
                <a:spcPts val="0"/>
              </a:spcBef>
              <a:spcAft>
                <a:spcPts val="0"/>
              </a:spcAft>
              <a:buSzPts val="1600"/>
              <a:buFont typeface="Itim"/>
              <a:buNone/>
              <a:defRPr sz="1600" b="1">
                <a:latin typeface="Itim"/>
                <a:ea typeface="Itim"/>
                <a:cs typeface="Itim"/>
                <a:sym typeface="Itim"/>
              </a:defRPr>
            </a:lvl7pPr>
            <a:lvl8pPr lvl="7" algn="ctr" rtl="0">
              <a:lnSpc>
                <a:spcPct val="100000"/>
              </a:lnSpc>
              <a:spcBef>
                <a:spcPts val="0"/>
              </a:spcBef>
              <a:spcAft>
                <a:spcPts val="0"/>
              </a:spcAft>
              <a:buSzPts val="1600"/>
              <a:buFont typeface="Itim"/>
              <a:buNone/>
              <a:defRPr sz="1600" b="1">
                <a:latin typeface="Itim"/>
                <a:ea typeface="Itim"/>
                <a:cs typeface="Itim"/>
                <a:sym typeface="Itim"/>
              </a:defRPr>
            </a:lvl8pPr>
            <a:lvl9pPr lvl="8" algn="ctr" rtl="0">
              <a:lnSpc>
                <a:spcPct val="100000"/>
              </a:lnSpc>
              <a:spcBef>
                <a:spcPts val="0"/>
              </a:spcBef>
              <a:spcAft>
                <a:spcPts val="0"/>
              </a:spcAft>
              <a:buSzPts val="1600"/>
              <a:buFont typeface="Itim"/>
              <a:buNone/>
              <a:defRPr sz="1600" b="1">
                <a:latin typeface="Itim"/>
                <a:ea typeface="Itim"/>
                <a:cs typeface="Itim"/>
                <a:sym typeface="Itim"/>
              </a:defRPr>
            </a:lvl9pPr>
          </a:lstStyle>
          <a:p>
            <a:r>
              <a:rPr lang="en-US" smtClean="0"/>
              <a:t>Click to edit Master subtitle style</a:t>
            </a:r>
            <a:endParaRPr/>
          </a:p>
        </p:txBody>
      </p:sp>
      <p:sp>
        <p:nvSpPr>
          <p:cNvPr id="332" name="Google Shape;332;p12"/>
          <p:cNvSpPr txBox="1">
            <a:spLocks noGrp="1"/>
          </p:cNvSpPr>
          <p:nvPr>
            <p:ph type="title"/>
          </p:nvPr>
        </p:nvSpPr>
        <p:spPr>
          <a:xfrm>
            <a:off x="720000" y="720000"/>
            <a:ext cx="7704000" cy="763600"/>
          </a:xfrm>
          <a:prstGeom prst="rect">
            <a:avLst/>
          </a:prstGeom>
        </p:spPr>
        <p:txBody>
          <a:bodyPr spcFirstLastPara="1" wrap="square" lIns="0" tIns="0" rIns="0" bIns="0"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smtClean="0"/>
              <a:t>Click to edit Master title style</a:t>
            </a:r>
            <a:endParaRPr/>
          </a:p>
        </p:txBody>
      </p:sp>
      <p:sp>
        <p:nvSpPr>
          <p:cNvPr id="333" name="Google Shape;333;p12"/>
          <p:cNvSpPr txBox="1">
            <a:spLocks noGrp="1"/>
          </p:cNvSpPr>
          <p:nvPr>
            <p:ph type="subTitle" idx="7"/>
          </p:nvPr>
        </p:nvSpPr>
        <p:spPr>
          <a:xfrm>
            <a:off x="804150" y="2798220"/>
            <a:ext cx="2506200" cy="76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334" name="Google Shape;334;p12"/>
          <p:cNvSpPr txBox="1">
            <a:spLocks noGrp="1"/>
          </p:cNvSpPr>
          <p:nvPr>
            <p:ph type="subTitle" idx="8"/>
          </p:nvPr>
        </p:nvSpPr>
        <p:spPr>
          <a:xfrm>
            <a:off x="5833650" y="2798220"/>
            <a:ext cx="2506200" cy="76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335" name="Google Shape;335;p12"/>
          <p:cNvSpPr txBox="1">
            <a:spLocks noGrp="1"/>
          </p:cNvSpPr>
          <p:nvPr>
            <p:ph type="subTitle" idx="9"/>
          </p:nvPr>
        </p:nvSpPr>
        <p:spPr>
          <a:xfrm>
            <a:off x="804150" y="4812187"/>
            <a:ext cx="2506200" cy="76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336" name="Google Shape;336;p12"/>
          <p:cNvSpPr txBox="1">
            <a:spLocks noGrp="1"/>
          </p:cNvSpPr>
          <p:nvPr>
            <p:ph type="subTitle" idx="13"/>
          </p:nvPr>
        </p:nvSpPr>
        <p:spPr>
          <a:xfrm>
            <a:off x="5833650" y="4812187"/>
            <a:ext cx="2506200" cy="76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337" name="Google Shape;337;p12"/>
          <p:cNvSpPr txBox="1">
            <a:spLocks noGrp="1"/>
          </p:cNvSpPr>
          <p:nvPr>
            <p:ph type="subTitle" idx="14"/>
          </p:nvPr>
        </p:nvSpPr>
        <p:spPr>
          <a:xfrm>
            <a:off x="3318900" y="2798220"/>
            <a:ext cx="2506200" cy="76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338" name="Google Shape;338;p12"/>
          <p:cNvSpPr txBox="1">
            <a:spLocks noGrp="1"/>
          </p:cNvSpPr>
          <p:nvPr>
            <p:ph type="subTitle" idx="15"/>
          </p:nvPr>
        </p:nvSpPr>
        <p:spPr>
          <a:xfrm>
            <a:off x="3318900" y="4812187"/>
            <a:ext cx="2506200" cy="76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39"/>
        <p:cNvGrpSpPr/>
        <p:nvPr/>
      </p:nvGrpSpPr>
      <p:grpSpPr>
        <a:xfrm>
          <a:off x="0" y="0"/>
          <a:ext cx="0" cy="0"/>
          <a:chOff x="0" y="0"/>
          <a:chExt cx="0" cy="0"/>
        </a:xfrm>
      </p:grpSpPr>
      <p:grpSp>
        <p:nvGrpSpPr>
          <p:cNvPr id="2" name="Google Shape;340;p13"/>
          <p:cNvGrpSpPr/>
          <p:nvPr/>
        </p:nvGrpSpPr>
        <p:grpSpPr>
          <a:xfrm>
            <a:off x="-1700" y="439"/>
            <a:ext cx="9147400" cy="6857124"/>
            <a:chOff x="238125" y="854700"/>
            <a:chExt cx="7142500" cy="4015650"/>
          </a:xfrm>
        </p:grpSpPr>
        <p:sp>
          <p:nvSpPr>
            <p:cNvPr id="341" name="Google Shape;341;p13"/>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3"/>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3"/>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3"/>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3"/>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3"/>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3"/>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3"/>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3"/>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3"/>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3"/>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3"/>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3"/>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3"/>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3"/>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3"/>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3"/>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3"/>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3"/>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0" name="Google Shape;360;p13"/>
          <p:cNvSpPr txBox="1">
            <a:spLocks noGrp="1"/>
          </p:cNvSpPr>
          <p:nvPr>
            <p:ph type="title"/>
          </p:nvPr>
        </p:nvSpPr>
        <p:spPr>
          <a:xfrm>
            <a:off x="1061575" y="1828033"/>
            <a:ext cx="2808000" cy="1007600"/>
          </a:xfrm>
          <a:prstGeom prst="rect">
            <a:avLst/>
          </a:prstGeom>
        </p:spPr>
        <p:txBody>
          <a:bodyPr spcFirstLastPara="1" wrap="square" lIns="0" tIns="0" rIns="0" bIns="0" anchor="ctr" anchorCtr="0">
            <a:noAutofit/>
          </a:bodyPr>
          <a:lstStyle>
            <a:lvl1pPr lvl="0" algn="ctr" rtl="0">
              <a:spcBef>
                <a:spcPts val="0"/>
              </a:spcBef>
              <a:spcAft>
                <a:spcPts val="0"/>
              </a:spcAft>
              <a:buSzPts val="2400"/>
              <a:buNone/>
              <a:defRPr sz="6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rPr lang="en-US" smtClean="0"/>
              <a:t>Click to edit Master title style</a:t>
            </a:r>
            <a:endParaRPr/>
          </a:p>
        </p:txBody>
      </p:sp>
      <p:sp>
        <p:nvSpPr>
          <p:cNvPr id="361" name="Google Shape;361;p13"/>
          <p:cNvSpPr txBox="1">
            <a:spLocks noGrp="1"/>
          </p:cNvSpPr>
          <p:nvPr>
            <p:ph type="body" idx="1"/>
          </p:nvPr>
        </p:nvSpPr>
        <p:spPr>
          <a:xfrm>
            <a:off x="1061575" y="3491967"/>
            <a:ext cx="2808000" cy="1538000"/>
          </a:xfrm>
          <a:prstGeom prst="rect">
            <a:avLst/>
          </a:prstGeom>
        </p:spPr>
        <p:txBody>
          <a:bodyPr spcFirstLastPara="1" wrap="square" lIns="91425" tIns="91425" rIns="91425" bIns="91425" anchor="t" anchorCtr="0">
            <a:noAutofit/>
          </a:bodyPr>
          <a:lstStyle>
            <a:lvl1pPr marL="457200" lvl="0" indent="-304800" algn="ctr" rtl="0">
              <a:spcBef>
                <a:spcPts val="0"/>
              </a:spcBef>
              <a:spcAft>
                <a:spcPts val="0"/>
              </a:spcAft>
              <a:buSzPts val="1200"/>
              <a:buChar char="●"/>
              <a:defRPr sz="16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pPr lvl="0"/>
            <a:r>
              <a:rPr lang="en-US" smtClean="0"/>
              <a:t>Click to edit Master text styles</a:t>
            </a:r>
          </a:p>
        </p:txBody>
      </p:sp>
      <p:cxnSp>
        <p:nvCxnSpPr>
          <p:cNvPr id="362" name="Google Shape;362;p13"/>
          <p:cNvCxnSpPr/>
          <p:nvPr/>
        </p:nvCxnSpPr>
        <p:spPr>
          <a:xfrm>
            <a:off x="-62550" y="720000"/>
            <a:ext cx="9269100" cy="0"/>
          </a:xfrm>
          <a:prstGeom prst="straightConnector1">
            <a:avLst/>
          </a:prstGeom>
          <a:noFill/>
          <a:ln w="9525" cap="flat" cmpd="sng">
            <a:solidFill>
              <a:srgbClr val="6D9EEB"/>
            </a:solidFill>
            <a:prstDash val="solid"/>
            <a:round/>
            <a:headEnd type="none" w="med" len="med"/>
            <a:tailEnd type="none" w="med" len="med"/>
          </a:ln>
        </p:spPr>
      </p:cxnSp>
      <p:sp>
        <p:nvSpPr>
          <p:cNvPr id="363" name="Google Shape;363;p13"/>
          <p:cNvSpPr/>
          <p:nvPr/>
        </p:nvSpPr>
        <p:spPr>
          <a:xfrm>
            <a:off x="-14550" y="6681100"/>
            <a:ext cx="9160200" cy="2084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cSld name="QUOTE">
    <p:bg>
      <p:bgPr>
        <a:solidFill>
          <a:srgbClr val="434343"/>
        </a:solidFill>
        <a:effectLst/>
      </p:bgPr>
    </p:bg>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2629800" y="3932033"/>
            <a:ext cx="3884400" cy="487200"/>
          </a:xfrm>
          <a:prstGeom prst="rect">
            <a:avLst/>
          </a:prstGeom>
          <a:noFill/>
          <a:ln>
            <a:noFill/>
          </a:ln>
        </p:spPr>
        <p:txBody>
          <a:bodyPr spcFirstLastPara="1" wrap="square" lIns="0" tIns="0" rIns="0" bIns="0" anchor="t" anchorCtr="0">
            <a:noAutofit/>
          </a:bodyPr>
          <a:lstStyle>
            <a:lvl1pPr lvl="0" rtl="0">
              <a:spcBef>
                <a:spcPts val="0"/>
              </a:spcBef>
              <a:spcAft>
                <a:spcPts val="0"/>
              </a:spcAft>
              <a:buClr>
                <a:srgbClr val="FFC39F"/>
              </a:buClr>
              <a:buSzPts val="1200"/>
              <a:buNone/>
              <a:defRPr sz="1200" i="0">
                <a:solidFill>
                  <a:srgbClr val="FFC39F"/>
                </a:solidFill>
              </a:defRPr>
            </a:lvl1pPr>
            <a:lvl2pPr lvl="1" rtl="0">
              <a:spcBef>
                <a:spcPts val="0"/>
              </a:spcBef>
              <a:spcAft>
                <a:spcPts val="0"/>
              </a:spcAft>
              <a:buClr>
                <a:srgbClr val="FFC39F"/>
              </a:buClr>
              <a:buSzPts val="1300"/>
              <a:buFont typeface="BenchNine"/>
              <a:buNone/>
              <a:defRPr sz="1300">
                <a:solidFill>
                  <a:srgbClr val="FFC39F"/>
                </a:solidFill>
                <a:latin typeface="BenchNine"/>
                <a:ea typeface="BenchNine"/>
                <a:cs typeface="BenchNine"/>
                <a:sym typeface="BenchNine"/>
              </a:defRPr>
            </a:lvl2pPr>
            <a:lvl3pPr lvl="2" rtl="0">
              <a:spcBef>
                <a:spcPts val="0"/>
              </a:spcBef>
              <a:spcAft>
                <a:spcPts val="0"/>
              </a:spcAft>
              <a:buClr>
                <a:srgbClr val="FFC39F"/>
              </a:buClr>
              <a:buSzPts val="1300"/>
              <a:buFont typeface="BenchNine"/>
              <a:buNone/>
              <a:defRPr sz="1300">
                <a:solidFill>
                  <a:srgbClr val="FFC39F"/>
                </a:solidFill>
                <a:latin typeface="BenchNine"/>
                <a:ea typeface="BenchNine"/>
                <a:cs typeface="BenchNine"/>
                <a:sym typeface="BenchNine"/>
              </a:defRPr>
            </a:lvl3pPr>
            <a:lvl4pPr lvl="3" rtl="0">
              <a:spcBef>
                <a:spcPts val="0"/>
              </a:spcBef>
              <a:spcAft>
                <a:spcPts val="0"/>
              </a:spcAft>
              <a:buClr>
                <a:srgbClr val="FFC39F"/>
              </a:buClr>
              <a:buSzPts val="1300"/>
              <a:buFont typeface="BenchNine"/>
              <a:buNone/>
              <a:defRPr sz="1300">
                <a:solidFill>
                  <a:srgbClr val="FFC39F"/>
                </a:solidFill>
                <a:latin typeface="BenchNine"/>
                <a:ea typeface="BenchNine"/>
                <a:cs typeface="BenchNine"/>
                <a:sym typeface="BenchNine"/>
              </a:defRPr>
            </a:lvl4pPr>
            <a:lvl5pPr lvl="4" rtl="0">
              <a:spcBef>
                <a:spcPts val="0"/>
              </a:spcBef>
              <a:spcAft>
                <a:spcPts val="0"/>
              </a:spcAft>
              <a:buClr>
                <a:srgbClr val="FFC39F"/>
              </a:buClr>
              <a:buSzPts val="1300"/>
              <a:buFont typeface="BenchNine"/>
              <a:buNone/>
              <a:defRPr sz="1300">
                <a:solidFill>
                  <a:srgbClr val="FFC39F"/>
                </a:solidFill>
                <a:latin typeface="BenchNine"/>
                <a:ea typeface="BenchNine"/>
                <a:cs typeface="BenchNine"/>
                <a:sym typeface="BenchNine"/>
              </a:defRPr>
            </a:lvl5pPr>
            <a:lvl6pPr lvl="5" rtl="0">
              <a:spcBef>
                <a:spcPts val="0"/>
              </a:spcBef>
              <a:spcAft>
                <a:spcPts val="0"/>
              </a:spcAft>
              <a:buClr>
                <a:srgbClr val="FFC39F"/>
              </a:buClr>
              <a:buSzPts val="1300"/>
              <a:buFont typeface="BenchNine"/>
              <a:buNone/>
              <a:defRPr sz="1300">
                <a:solidFill>
                  <a:srgbClr val="FFC39F"/>
                </a:solidFill>
                <a:latin typeface="BenchNine"/>
                <a:ea typeface="BenchNine"/>
                <a:cs typeface="BenchNine"/>
                <a:sym typeface="BenchNine"/>
              </a:defRPr>
            </a:lvl6pPr>
            <a:lvl7pPr lvl="6" rtl="0">
              <a:spcBef>
                <a:spcPts val="0"/>
              </a:spcBef>
              <a:spcAft>
                <a:spcPts val="0"/>
              </a:spcAft>
              <a:buClr>
                <a:srgbClr val="FFC39F"/>
              </a:buClr>
              <a:buSzPts val="1300"/>
              <a:buFont typeface="BenchNine"/>
              <a:buNone/>
              <a:defRPr sz="1300">
                <a:solidFill>
                  <a:srgbClr val="FFC39F"/>
                </a:solidFill>
                <a:latin typeface="BenchNine"/>
                <a:ea typeface="BenchNine"/>
                <a:cs typeface="BenchNine"/>
                <a:sym typeface="BenchNine"/>
              </a:defRPr>
            </a:lvl7pPr>
            <a:lvl8pPr lvl="7" rtl="0">
              <a:spcBef>
                <a:spcPts val="0"/>
              </a:spcBef>
              <a:spcAft>
                <a:spcPts val="0"/>
              </a:spcAft>
              <a:buClr>
                <a:srgbClr val="FFC39F"/>
              </a:buClr>
              <a:buSzPts val="1300"/>
              <a:buFont typeface="BenchNine"/>
              <a:buNone/>
              <a:defRPr sz="1300">
                <a:solidFill>
                  <a:srgbClr val="FFC39F"/>
                </a:solidFill>
                <a:latin typeface="BenchNine"/>
                <a:ea typeface="BenchNine"/>
                <a:cs typeface="BenchNine"/>
                <a:sym typeface="BenchNine"/>
              </a:defRPr>
            </a:lvl8pPr>
            <a:lvl9pPr lvl="8" rtl="0">
              <a:spcBef>
                <a:spcPts val="0"/>
              </a:spcBef>
              <a:spcAft>
                <a:spcPts val="0"/>
              </a:spcAft>
              <a:buClr>
                <a:srgbClr val="FFC39F"/>
              </a:buClr>
              <a:buSzPts val="1300"/>
              <a:buFont typeface="BenchNine"/>
              <a:buNone/>
              <a:defRPr sz="1300">
                <a:solidFill>
                  <a:srgbClr val="FFC39F"/>
                </a:solidFill>
                <a:latin typeface="BenchNine"/>
                <a:ea typeface="BenchNine"/>
                <a:cs typeface="BenchNine"/>
                <a:sym typeface="BenchNine"/>
              </a:defRPr>
            </a:lvl9pPr>
          </a:lstStyle>
          <a:p>
            <a:r>
              <a:rPr lang="en-US" smtClean="0"/>
              <a:t>Click to edit Master title style</a:t>
            </a:r>
            <a:endParaRPr/>
          </a:p>
        </p:txBody>
      </p:sp>
      <p:sp>
        <p:nvSpPr>
          <p:cNvPr id="19" name="Google Shape;19;p5"/>
          <p:cNvSpPr txBox="1">
            <a:spLocks noGrp="1"/>
          </p:cNvSpPr>
          <p:nvPr>
            <p:ph type="subTitle" idx="1"/>
          </p:nvPr>
        </p:nvSpPr>
        <p:spPr>
          <a:xfrm>
            <a:off x="2629800" y="2842300"/>
            <a:ext cx="3884400" cy="932000"/>
          </a:xfrm>
          <a:prstGeom prst="rect">
            <a:avLst/>
          </a:prstGeom>
        </p:spPr>
        <p:txBody>
          <a:bodyPr spcFirstLastPara="1" wrap="square" lIns="0" tIns="0" rIns="0" bIns="0" anchor="b" anchorCtr="0">
            <a:noAutofit/>
          </a:bodyPr>
          <a:lstStyle>
            <a:lvl1pPr lvl="0" rtl="0">
              <a:spcBef>
                <a:spcPts val="0"/>
              </a:spcBef>
              <a:spcAft>
                <a:spcPts val="0"/>
              </a:spcAft>
              <a:buNone/>
              <a:defRPr>
                <a:solidFill>
                  <a:srgbClr val="FFC39F"/>
                </a:solidFill>
              </a:defRPr>
            </a:lvl1pPr>
            <a:lvl2pPr lvl="1" rtl="0">
              <a:spcBef>
                <a:spcPts val="0"/>
              </a:spcBef>
              <a:spcAft>
                <a:spcPts val="0"/>
              </a:spcAft>
              <a:buNone/>
              <a:defRPr sz="600">
                <a:solidFill>
                  <a:srgbClr val="FFC39F"/>
                </a:solidFill>
              </a:defRPr>
            </a:lvl2pPr>
            <a:lvl3pPr lvl="2" rtl="0">
              <a:spcBef>
                <a:spcPts val="0"/>
              </a:spcBef>
              <a:spcAft>
                <a:spcPts val="0"/>
              </a:spcAft>
              <a:buNone/>
              <a:defRPr sz="600">
                <a:solidFill>
                  <a:srgbClr val="FFC39F"/>
                </a:solidFill>
              </a:defRPr>
            </a:lvl3pPr>
            <a:lvl4pPr lvl="3" rtl="0">
              <a:spcBef>
                <a:spcPts val="0"/>
              </a:spcBef>
              <a:spcAft>
                <a:spcPts val="0"/>
              </a:spcAft>
              <a:buNone/>
              <a:defRPr sz="600">
                <a:solidFill>
                  <a:srgbClr val="FFC39F"/>
                </a:solidFill>
              </a:defRPr>
            </a:lvl4pPr>
            <a:lvl5pPr lvl="4" rtl="0">
              <a:spcBef>
                <a:spcPts val="0"/>
              </a:spcBef>
              <a:spcAft>
                <a:spcPts val="0"/>
              </a:spcAft>
              <a:buNone/>
              <a:defRPr sz="600">
                <a:solidFill>
                  <a:srgbClr val="FFC39F"/>
                </a:solidFill>
              </a:defRPr>
            </a:lvl5pPr>
            <a:lvl6pPr lvl="5" rtl="0">
              <a:spcBef>
                <a:spcPts val="0"/>
              </a:spcBef>
              <a:spcAft>
                <a:spcPts val="0"/>
              </a:spcAft>
              <a:buNone/>
              <a:defRPr sz="600">
                <a:solidFill>
                  <a:srgbClr val="FFC39F"/>
                </a:solidFill>
              </a:defRPr>
            </a:lvl6pPr>
            <a:lvl7pPr lvl="6" rtl="0">
              <a:spcBef>
                <a:spcPts val="0"/>
              </a:spcBef>
              <a:spcAft>
                <a:spcPts val="0"/>
              </a:spcAft>
              <a:buNone/>
              <a:defRPr sz="600">
                <a:solidFill>
                  <a:srgbClr val="FFC39F"/>
                </a:solidFill>
              </a:defRPr>
            </a:lvl7pPr>
            <a:lvl8pPr lvl="7" rtl="0">
              <a:spcBef>
                <a:spcPts val="0"/>
              </a:spcBef>
              <a:spcAft>
                <a:spcPts val="0"/>
              </a:spcAft>
              <a:buNone/>
              <a:defRPr sz="600">
                <a:solidFill>
                  <a:srgbClr val="FFC39F"/>
                </a:solidFill>
              </a:defRPr>
            </a:lvl8pPr>
            <a:lvl9pPr lvl="8" rtl="0">
              <a:spcBef>
                <a:spcPts val="0"/>
              </a:spcBef>
              <a:spcAft>
                <a:spcPts val="0"/>
              </a:spcAft>
              <a:buNone/>
              <a:defRPr sz="600">
                <a:solidFill>
                  <a:srgbClr val="FFC39F"/>
                </a:solidFill>
              </a:defRPr>
            </a:lvl9pPr>
          </a:lstStyle>
          <a:p>
            <a:r>
              <a:rPr lang="en-US" smtClean="0"/>
              <a:t>Click to edit Master subtitle style</a:t>
            </a:r>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364"/>
        <p:cNvGrpSpPr/>
        <p:nvPr/>
      </p:nvGrpSpPr>
      <p:grpSpPr>
        <a:xfrm>
          <a:off x="0" y="0"/>
          <a:ext cx="0" cy="0"/>
          <a:chOff x="0" y="0"/>
          <a:chExt cx="0" cy="0"/>
        </a:xfrm>
      </p:grpSpPr>
      <p:grpSp>
        <p:nvGrpSpPr>
          <p:cNvPr id="2" name="Google Shape;365;p14"/>
          <p:cNvGrpSpPr/>
          <p:nvPr/>
        </p:nvGrpSpPr>
        <p:grpSpPr>
          <a:xfrm>
            <a:off x="-1700" y="439"/>
            <a:ext cx="9147400" cy="6857124"/>
            <a:chOff x="238125" y="854700"/>
            <a:chExt cx="7142500" cy="4015650"/>
          </a:xfrm>
        </p:grpSpPr>
        <p:sp>
          <p:nvSpPr>
            <p:cNvPr id="366" name="Google Shape;366;p1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8" name="Google Shape;388;p14"/>
          <p:cNvSpPr txBox="1">
            <a:spLocks noGrp="1"/>
          </p:cNvSpPr>
          <p:nvPr>
            <p:ph type="subTitle" idx="1"/>
          </p:nvPr>
        </p:nvSpPr>
        <p:spPr>
          <a:xfrm>
            <a:off x="3983700" y="2344236"/>
            <a:ext cx="4440300" cy="1296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2800"/>
              <a:buNone/>
              <a:defRPr sz="1600">
                <a:solidFill>
                  <a:srgbClr val="000000"/>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smtClean="0"/>
              <a:t>Click to edit Master subtitle style</a:t>
            </a:r>
            <a:endParaRPr/>
          </a:p>
        </p:txBody>
      </p:sp>
      <p:sp>
        <p:nvSpPr>
          <p:cNvPr id="389" name="Google Shape;389;p14"/>
          <p:cNvSpPr txBox="1">
            <a:spLocks noGrp="1"/>
          </p:cNvSpPr>
          <p:nvPr>
            <p:ph type="ctrTitle"/>
          </p:nvPr>
        </p:nvSpPr>
        <p:spPr>
          <a:xfrm>
            <a:off x="5875800" y="3783336"/>
            <a:ext cx="2548200" cy="615600"/>
          </a:xfrm>
          <a:prstGeom prst="rect">
            <a:avLst/>
          </a:prstGeom>
        </p:spPr>
        <p:txBody>
          <a:bodyPr spcFirstLastPara="1" wrap="square" lIns="0" tIns="0" rIns="0" bIns="0" anchor="ctr" anchorCtr="0">
            <a:noAutofit/>
          </a:bodyPr>
          <a:lstStyle>
            <a:lvl1pPr lvl="0" algn="r" rtl="0">
              <a:spcBef>
                <a:spcPts val="0"/>
              </a:spcBef>
              <a:spcAft>
                <a:spcPts val="0"/>
              </a:spcAft>
              <a:buSzPts val="5200"/>
              <a:buNone/>
              <a:defRPr sz="16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rPr lang="en-US" smtClean="0"/>
              <a:t>Click to edit Master title style</a:t>
            </a:r>
            <a:endParaRPr/>
          </a:p>
        </p:txBody>
      </p:sp>
      <p:grpSp>
        <p:nvGrpSpPr>
          <p:cNvPr id="3" name="Google Shape;390;p14"/>
          <p:cNvGrpSpPr/>
          <p:nvPr/>
        </p:nvGrpSpPr>
        <p:grpSpPr>
          <a:xfrm>
            <a:off x="7673759" y="-383351"/>
            <a:ext cx="788762" cy="1148784"/>
            <a:chOff x="7673759" y="-287513"/>
            <a:chExt cx="788762" cy="861588"/>
          </a:xfrm>
        </p:grpSpPr>
        <p:grpSp>
          <p:nvGrpSpPr>
            <p:cNvPr id="4" name="Google Shape;391;p14"/>
            <p:cNvGrpSpPr/>
            <p:nvPr/>
          </p:nvGrpSpPr>
          <p:grpSpPr>
            <a:xfrm rot="350572">
              <a:off x="7712287" y="-253348"/>
              <a:ext cx="711705" cy="793257"/>
              <a:chOff x="6554696" y="509501"/>
              <a:chExt cx="711709" cy="793261"/>
            </a:xfrm>
          </p:grpSpPr>
          <p:sp>
            <p:nvSpPr>
              <p:cNvPr id="392" name="Google Shape;392;p14"/>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4"/>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4" name="Google Shape;394;p14"/>
            <p:cNvSpPr/>
            <p:nvPr/>
          </p:nvSpPr>
          <p:spPr>
            <a:xfrm rot="442426">
              <a:off x="8229710" y="-161880"/>
              <a:ext cx="102851" cy="551273"/>
            </a:xfrm>
            <a:prstGeom prst="roundRect">
              <a:avLst>
                <a:gd name="adj" fmla="val 50000"/>
              </a:avLst>
            </a:prstGeom>
            <a:solidFill>
              <a:srgbClr val="EEEEEE">
                <a:alpha val="47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95"/>
        <p:cNvGrpSpPr/>
        <p:nvPr/>
      </p:nvGrpSpPr>
      <p:grpSpPr>
        <a:xfrm>
          <a:off x="0" y="0"/>
          <a:ext cx="0" cy="0"/>
          <a:chOff x="0" y="0"/>
          <a:chExt cx="0" cy="0"/>
        </a:xfrm>
      </p:grpSpPr>
      <p:grpSp>
        <p:nvGrpSpPr>
          <p:cNvPr id="2" name="Google Shape;396;p15"/>
          <p:cNvGrpSpPr/>
          <p:nvPr/>
        </p:nvGrpSpPr>
        <p:grpSpPr>
          <a:xfrm>
            <a:off x="-1700" y="439"/>
            <a:ext cx="9147400" cy="6857124"/>
            <a:chOff x="238125" y="854700"/>
            <a:chExt cx="7142500" cy="4015650"/>
          </a:xfrm>
        </p:grpSpPr>
        <p:sp>
          <p:nvSpPr>
            <p:cNvPr id="397" name="Google Shape;397;p15"/>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5"/>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5"/>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5"/>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5"/>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5"/>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15"/>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5"/>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15"/>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5"/>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5"/>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15"/>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15"/>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5"/>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15"/>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5"/>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5"/>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5"/>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5"/>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416" name="Google Shape;416;p15"/>
          <p:cNvCxnSpPr/>
          <p:nvPr/>
        </p:nvCxnSpPr>
        <p:spPr>
          <a:xfrm>
            <a:off x="-62550" y="720000"/>
            <a:ext cx="9269100" cy="0"/>
          </a:xfrm>
          <a:prstGeom prst="straightConnector1">
            <a:avLst/>
          </a:prstGeom>
          <a:noFill/>
          <a:ln w="9525" cap="flat" cmpd="sng">
            <a:solidFill>
              <a:srgbClr val="6D9EEB"/>
            </a:solidFill>
            <a:prstDash val="solid"/>
            <a:round/>
            <a:headEnd type="none" w="med" len="med"/>
            <a:tailEnd type="none" w="med" len="med"/>
          </a:ln>
        </p:spPr>
      </p:cxnSp>
      <p:sp>
        <p:nvSpPr>
          <p:cNvPr id="417" name="Google Shape;417;p15"/>
          <p:cNvSpPr/>
          <p:nvPr/>
        </p:nvSpPr>
        <p:spPr>
          <a:xfrm>
            <a:off x="-14550" y="6681100"/>
            <a:ext cx="9160200" cy="2084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15"/>
          <p:cNvSpPr txBox="1">
            <a:spLocks noGrp="1"/>
          </p:cNvSpPr>
          <p:nvPr>
            <p:ph type="title"/>
          </p:nvPr>
        </p:nvSpPr>
        <p:spPr>
          <a:xfrm>
            <a:off x="720000" y="1979267"/>
            <a:ext cx="3519300" cy="2239600"/>
          </a:xfrm>
          <a:prstGeom prst="rect">
            <a:avLst/>
          </a:prstGeom>
        </p:spPr>
        <p:txBody>
          <a:bodyPr spcFirstLastPara="1" wrap="square" lIns="0" tIns="0" rIns="0" bIns="0" anchor="ctr" anchorCtr="0">
            <a:noAutofit/>
          </a:bodyPr>
          <a:lstStyle>
            <a:lvl1pPr lvl="0">
              <a:spcBef>
                <a:spcPts val="0"/>
              </a:spcBef>
              <a:spcAft>
                <a:spcPts val="0"/>
              </a:spcAft>
              <a:buSzPts val="4800"/>
              <a:buNone/>
              <a:defRPr sz="55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US" smtClean="0"/>
              <a:t>Click to edit Master title style</a:t>
            </a:r>
            <a:endParaRPr/>
          </a:p>
        </p:txBody>
      </p:sp>
      <p:sp>
        <p:nvSpPr>
          <p:cNvPr id="419" name="Google Shape;419;p15"/>
          <p:cNvSpPr txBox="1">
            <a:spLocks noGrp="1"/>
          </p:cNvSpPr>
          <p:nvPr>
            <p:ph type="subTitle" idx="1"/>
          </p:nvPr>
        </p:nvSpPr>
        <p:spPr>
          <a:xfrm rot="684086">
            <a:off x="5795183" y="2272962"/>
            <a:ext cx="1878775" cy="2384225"/>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smtClean="0"/>
              <a:t>Click to edit Master subtitle style</a:t>
            </a:r>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71"/>
        <p:cNvGrpSpPr/>
        <p:nvPr/>
      </p:nvGrpSpPr>
      <p:grpSpPr>
        <a:xfrm>
          <a:off x="0" y="0"/>
          <a:ext cx="0" cy="0"/>
          <a:chOff x="0" y="0"/>
          <a:chExt cx="0" cy="0"/>
        </a:xfrm>
      </p:grpSpPr>
      <p:grpSp>
        <p:nvGrpSpPr>
          <p:cNvPr id="2" name="Google Shape;472;p17"/>
          <p:cNvGrpSpPr/>
          <p:nvPr/>
        </p:nvGrpSpPr>
        <p:grpSpPr>
          <a:xfrm>
            <a:off x="-1700" y="439"/>
            <a:ext cx="9147400" cy="6857124"/>
            <a:chOff x="238125" y="854700"/>
            <a:chExt cx="7142500" cy="4015650"/>
          </a:xfrm>
        </p:grpSpPr>
        <p:sp>
          <p:nvSpPr>
            <p:cNvPr id="473" name="Google Shape;473;p17"/>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7"/>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7"/>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7"/>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7"/>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7"/>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7"/>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7"/>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7"/>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7"/>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17"/>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7"/>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7"/>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17"/>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17"/>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17"/>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7"/>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7"/>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7"/>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7"/>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17"/>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17"/>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5" name="Google Shape;495;p17"/>
          <p:cNvSpPr txBox="1">
            <a:spLocks noGrp="1"/>
          </p:cNvSpPr>
          <p:nvPr>
            <p:ph type="subTitle" idx="1"/>
          </p:nvPr>
        </p:nvSpPr>
        <p:spPr>
          <a:xfrm>
            <a:off x="3117150" y="4864317"/>
            <a:ext cx="2909700" cy="1205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sz="20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r>
              <a:rPr lang="en-US" smtClean="0"/>
              <a:t>Click to edit Master subtitle style</a:t>
            </a:r>
            <a:endParaRPr/>
          </a:p>
        </p:txBody>
      </p:sp>
      <p:sp>
        <p:nvSpPr>
          <p:cNvPr id="496" name="Google Shape;496;p17"/>
          <p:cNvSpPr txBox="1">
            <a:spLocks noGrp="1"/>
          </p:cNvSpPr>
          <p:nvPr>
            <p:ph type="title"/>
          </p:nvPr>
        </p:nvSpPr>
        <p:spPr>
          <a:xfrm>
            <a:off x="1918650" y="2151784"/>
            <a:ext cx="5306700" cy="1976400"/>
          </a:xfrm>
          <a:prstGeom prst="rect">
            <a:avLst/>
          </a:prstGeom>
        </p:spPr>
        <p:txBody>
          <a:bodyPr spcFirstLastPara="1" wrap="square" lIns="0" tIns="0" rIns="0" bIns="0" anchor="ctr" anchorCtr="0">
            <a:noAutofit/>
          </a:bodyPr>
          <a:lstStyle>
            <a:lvl1pPr lvl="0" algn="ctr" rtl="0">
              <a:lnSpc>
                <a:spcPct val="90000"/>
              </a:lnSpc>
              <a:spcBef>
                <a:spcPts val="0"/>
              </a:spcBef>
              <a:spcAft>
                <a:spcPts val="0"/>
              </a:spcAft>
              <a:buSzPts val="4200"/>
              <a:buNone/>
              <a:defRPr sz="6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r>
              <a:rPr lang="en-US" smtClean="0"/>
              <a:t>Click to edit Master title style</a:t>
            </a:r>
            <a:endParaRPr/>
          </a:p>
        </p:txBody>
      </p:sp>
      <p:sp>
        <p:nvSpPr>
          <p:cNvPr id="497" name="Google Shape;497;p17"/>
          <p:cNvSpPr txBox="1">
            <a:spLocks noGrp="1"/>
          </p:cNvSpPr>
          <p:nvPr>
            <p:ph type="title" idx="2" hasCustomPrompt="1"/>
          </p:nvPr>
        </p:nvSpPr>
        <p:spPr>
          <a:xfrm>
            <a:off x="3843750" y="788084"/>
            <a:ext cx="1456500" cy="900800"/>
          </a:xfrm>
          <a:prstGeom prst="rect">
            <a:avLst/>
          </a:prstGeom>
        </p:spPr>
        <p:txBody>
          <a:bodyPr spcFirstLastPara="1" wrap="square" lIns="0" tIns="0" rIns="0" bIns="0"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3" name="Google Shape;498;p17"/>
          <p:cNvGrpSpPr/>
          <p:nvPr/>
        </p:nvGrpSpPr>
        <p:grpSpPr>
          <a:xfrm rot="-697126" flipH="1">
            <a:off x="569288" y="-468403"/>
            <a:ext cx="1305393" cy="1795281"/>
            <a:chOff x="1492000" y="427450"/>
            <a:chExt cx="1188000" cy="1225375"/>
          </a:xfrm>
        </p:grpSpPr>
        <p:sp>
          <p:nvSpPr>
            <p:cNvPr id="499" name="Google Shape;499;p17"/>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17"/>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rgbClr val="F4F9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17"/>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17"/>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17"/>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17"/>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17"/>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17"/>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7"/>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7"/>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17"/>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33"/>
        <p:cNvGrpSpPr/>
        <p:nvPr/>
      </p:nvGrpSpPr>
      <p:grpSpPr>
        <a:xfrm>
          <a:off x="0" y="0"/>
          <a:ext cx="0" cy="0"/>
          <a:chOff x="0" y="0"/>
          <a:chExt cx="0" cy="0"/>
        </a:xfrm>
      </p:grpSpPr>
      <p:grpSp>
        <p:nvGrpSpPr>
          <p:cNvPr id="2" name="Google Shape;534;p19"/>
          <p:cNvGrpSpPr/>
          <p:nvPr/>
        </p:nvGrpSpPr>
        <p:grpSpPr>
          <a:xfrm>
            <a:off x="-1700" y="439"/>
            <a:ext cx="9147400" cy="6857124"/>
            <a:chOff x="238125" y="854700"/>
            <a:chExt cx="7142500" cy="4015650"/>
          </a:xfrm>
        </p:grpSpPr>
        <p:sp>
          <p:nvSpPr>
            <p:cNvPr id="535" name="Google Shape;535;p19"/>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9"/>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9"/>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9"/>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19"/>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19"/>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19"/>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19"/>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19"/>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19"/>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9"/>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9"/>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9"/>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9"/>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9"/>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9"/>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9"/>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9"/>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9"/>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9"/>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9"/>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19"/>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7" name="Google Shape;557;p19"/>
          <p:cNvSpPr txBox="1">
            <a:spLocks noGrp="1"/>
          </p:cNvSpPr>
          <p:nvPr>
            <p:ph type="title"/>
          </p:nvPr>
        </p:nvSpPr>
        <p:spPr>
          <a:xfrm>
            <a:off x="720000" y="720000"/>
            <a:ext cx="4824600" cy="1324800"/>
          </a:xfrm>
          <a:prstGeom prst="rect">
            <a:avLst/>
          </a:prstGeom>
        </p:spPr>
        <p:txBody>
          <a:bodyPr spcFirstLastPara="1" wrap="square" lIns="0" tIns="0" rIns="0" bIns="0"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smtClean="0"/>
              <a:t>Click to edit Master title style</a:t>
            </a:r>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design">
  <p:cSld name="Title design">
    <p:spTree>
      <p:nvGrpSpPr>
        <p:cNvPr id="1" name="Shape 558"/>
        <p:cNvGrpSpPr/>
        <p:nvPr/>
      </p:nvGrpSpPr>
      <p:grpSpPr>
        <a:xfrm>
          <a:off x="0" y="0"/>
          <a:ext cx="0" cy="0"/>
          <a:chOff x="0" y="0"/>
          <a:chExt cx="0" cy="0"/>
        </a:xfrm>
      </p:grpSpPr>
      <p:sp>
        <p:nvSpPr>
          <p:cNvPr id="559" name="Google Shape;559;p20"/>
          <p:cNvSpPr txBox="1">
            <a:spLocks noGrp="1"/>
          </p:cNvSpPr>
          <p:nvPr>
            <p:ph type="title"/>
          </p:nvPr>
        </p:nvSpPr>
        <p:spPr>
          <a:xfrm>
            <a:off x="4572000" y="720000"/>
            <a:ext cx="3852000" cy="651600"/>
          </a:xfrm>
          <a:prstGeom prst="rect">
            <a:avLst/>
          </a:prstGeom>
        </p:spPr>
        <p:txBody>
          <a:bodyPr spcFirstLastPara="1" wrap="square" lIns="0" tIns="0" rIns="0" bIns="0" anchor="t" anchorCtr="0">
            <a:noAutofit/>
          </a:bodyPr>
          <a:lstStyle>
            <a:lvl1pPr lvl="0" algn="r" rtl="0">
              <a:spcBef>
                <a:spcPts val="0"/>
              </a:spcBef>
              <a:spcAft>
                <a:spcPts val="0"/>
              </a:spcAft>
              <a:buSzPts val="4800"/>
              <a:buNone/>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rPr lang="en-US" smtClean="0"/>
              <a:t>Click to edit Master title style</a:t>
            </a:r>
            <a:endParaRPr/>
          </a:p>
        </p:txBody>
      </p:sp>
      <p:grpSp>
        <p:nvGrpSpPr>
          <p:cNvPr id="2" name="Google Shape;560;p20"/>
          <p:cNvGrpSpPr/>
          <p:nvPr/>
        </p:nvGrpSpPr>
        <p:grpSpPr>
          <a:xfrm>
            <a:off x="-1700" y="439"/>
            <a:ext cx="9147400" cy="6857124"/>
            <a:chOff x="238125" y="854700"/>
            <a:chExt cx="7142500" cy="4015650"/>
          </a:xfrm>
        </p:grpSpPr>
        <p:sp>
          <p:nvSpPr>
            <p:cNvPr id="561" name="Google Shape;561;p20"/>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0"/>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0"/>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0"/>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0"/>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0"/>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0"/>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0"/>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0"/>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0"/>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0"/>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0"/>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0"/>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0"/>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0"/>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0"/>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0"/>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20"/>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20"/>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0"/>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20"/>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20"/>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583"/>
        <p:cNvGrpSpPr/>
        <p:nvPr/>
      </p:nvGrpSpPr>
      <p:grpSpPr>
        <a:xfrm>
          <a:off x="0" y="0"/>
          <a:ext cx="0" cy="0"/>
          <a:chOff x="0" y="0"/>
          <a:chExt cx="0" cy="0"/>
        </a:xfrm>
      </p:grpSpPr>
      <p:grpSp>
        <p:nvGrpSpPr>
          <p:cNvPr id="2" name="Google Shape;584;p21"/>
          <p:cNvGrpSpPr/>
          <p:nvPr/>
        </p:nvGrpSpPr>
        <p:grpSpPr>
          <a:xfrm>
            <a:off x="-1700" y="439"/>
            <a:ext cx="9147400" cy="6857124"/>
            <a:chOff x="238125" y="854700"/>
            <a:chExt cx="7142500" cy="4015650"/>
          </a:xfrm>
        </p:grpSpPr>
        <p:sp>
          <p:nvSpPr>
            <p:cNvPr id="585" name="Google Shape;585;p21"/>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21"/>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21"/>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1"/>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1"/>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21"/>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21"/>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1"/>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1"/>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1"/>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1"/>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1"/>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1"/>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1"/>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1"/>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21"/>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21"/>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21"/>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21"/>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04" name="Google Shape;604;p21"/>
          <p:cNvCxnSpPr/>
          <p:nvPr/>
        </p:nvCxnSpPr>
        <p:spPr>
          <a:xfrm>
            <a:off x="-62550" y="720000"/>
            <a:ext cx="9269100" cy="0"/>
          </a:xfrm>
          <a:prstGeom prst="straightConnector1">
            <a:avLst/>
          </a:prstGeom>
          <a:noFill/>
          <a:ln w="9525" cap="flat" cmpd="sng">
            <a:solidFill>
              <a:srgbClr val="6D9EEB"/>
            </a:solidFill>
            <a:prstDash val="solid"/>
            <a:round/>
            <a:headEnd type="none" w="med" len="med"/>
            <a:tailEnd type="none" w="med" len="med"/>
          </a:ln>
        </p:spPr>
      </p:cxnSp>
      <p:sp>
        <p:nvSpPr>
          <p:cNvPr id="605" name="Google Shape;605;p21"/>
          <p:cNvSpPr/>
          <p:nvPr/>
        </p:nvSpPr>
        <p:spPr>
          <a:xfrm>
            <a:off x="-14550" y="6681100"/>
            <a:ext cx="9160200" cy="2084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21"/>
          <p:cNvSpPr txBox="1">
            <a:spLocks noGrp="1"/>
          </p:cNvSpPr>
          <p:nvPr>
            <p:ph type="title" hasCustomPrompt="1"/>
          </p:nvPr>
        </p:nvSpPr>
        <p:spPr>
          <a:xfrm>
            <a:off x="1768200" y="2172317"/>
            <a:ext cx="5607600" cy="1814800"/>
          </a:xfrm>
          <a:prstGeom prst="rect">
            <a:avLst/>
          </a:prstGeom>
        </p:spPr>
        <p:txBody>
          <a:bodyPr spcFirstLastPara="1" wrap="square" lIns="0" tIns="0" rIns="0" bIns="0" anchor="ctr" anchorCtr="0">
            <a:noAutofit/>
          </a:bodyPr>
          <a:lstStyle>
            <a:lvl1pPr lvl="0" algn="ctr">
              <a:spcBef>
                <a:spcPts val="0"/>
              </a:spcBef>
              <a:spcAft>
                <a:spcPts val="0"/>
              </a:spcAft>
              <a:buSzPts val="12000"/>
              <a:buNone/>
              <a:defRPr sz="6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07" name="Google Shape;607;p21"/>
          <p:cNvSpPr txBox="1">
            <a:spLocks noGrp="1"/>
          </p:cNvSpPr>
          <p:nvPr>
            <p:ph type="body" idx="1"/>
          </p:nvPr>
        </p:nvSpPr>
        <p:spPr>
          <a:xfrm>
            <a:off x="2710050" y="3801256"/>
            <a:ext cx="3723900" cy="8844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a:lvl1pPr>
            <a:lvl2pPr marL="914400" lvl="1" indent="-330200" algn="ctr">
              <a:spcBef>
                <a:spcPts val="1600"/>
              </a:spcBef>
              <a:spcAft>
                <a:spcPts val="0"/>
              </a:spcAft>
              <a:buSzPts val="1600"/>
              <a:buChar char="○"/>
              <a:defRPr/>
            </a:lvl2pPr>
            <a:lvl3pPr marL="1371600" lvl="2" indent="-330200" algn="ctr">
              <a:spcBef>
                <a:spcPts val="1600"/>
              </a:spcBef>
              <a:spcAft>
                <a:spcPts val="0"/>
              </a:spcAft>
              <a:buSzPts val="1600"/>
              <a:buChar char="■"/>
              <a:defRPr/>
            </a:lvl3pPr>
            <a:lvl4pPr marL="1828800" lvl="3" indent="-330200" algn="ctr">
              <a:spcBef>
                <a:spcPts val="1600"/>
              </a:spcBef>
              <a:spcAft>
                <a:spcPts val="0"/>
              </a:spcAft>
              <a:buSzPts val="1600"/>
              <a:buChar char="●"/>
              <a:defRPr/>
            </a:lvl4pPr>
            <a:lvl5pPr marL="2286000" lvl="4" indent="-330200" algn="ctr">
              <a:spcBef>
                <a:spcPts val="1600"/>
              </a:spcBef>
              <a:spcAft>
                <a:spcPts val="0"/>
              </a:spcAft>
              <a:buSzPts val="1600"/>
              <a:buChar char="○"/>
              <a:defRPr/>
            </a:lvl5pPr>
            <a:lvl6pPr marL="2743200" lvl="5" indent="-330200" algn="ctr">
              <a:spcBef>
                <a:spcPts val="1600"/>
              </a:spcBef>
              <a:spcAft>
                <a:spcPts val="0"/>
              </a:spcAft>
              <a:buSzPts val="1600"/>
              <a:buChar char="■"/>
              <a:defRPr/>
            </a:lvl6pPr>
            <a:lvl7pPr marL="3200400" lvl="6" indent="-330200" algn="ctr">
              <a:spcBef>
                <a:spcPts val="1600"/>
              </a:spcBef>
              <a:spcAft>
                <a:spcPts val="0"/>
              </a:spcAft>
              <a:buSzPts val="1600"/>
              <a:buChar char="●"/>
              <a:defRPr/>
            </a:lvl7pPr>
            <a:lvl8pPr marL="3657600" lvl="7" indent="-330200" algn="ctr">
              <a:spcBef>
                <a:spcPts val="1600"/>
              </a:spcBef>
              <a:spcAft>
                <a:spcPts val="0"/>
              </a:spcAft>
              <a:buSzPts val="1600"/>
              <a:buChar char="○"/>
              <a:defRPr/>
            </a:lvl8pPr>
            <a:lvl9pPr marL="4114800" lvl="8" indent="-330200" algn="ctr">
              <a:spcBef>
                <a:spcPts val="1600"/>
              </a:spcBef>
              <a:spcAft>
                <a:spcPts val="1600"/>
              </a:spcAft>
              <a:buSzPts val="1600"/>
              <a:buChar char="■"/>
              <a:defRPr/>
            </a:lvl9pPr>
          </a:lstStyle>
          <a:p>
            <a:pPr lvl="0"/>
            <a:r>
              <a:rPr lang="en-US" smtClean="0"/>
              <a:t>Click to edit Master text styles</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Numbers">
  <p:cSld name="Numbers">
    <p:spTree>
      <p:nvGrpSpPr>
        <p:cNvPr id="1" name="Shape 608"/>
        <p:cNvGrpSpPr/>
        <p:nvPr/>
      </p:nvGrpSpPr>
      <p:grpSpPr>
        <a:xfrm>
          <a:off x="0" y="0"/>
          <a:ext cx="0" cy="0"/>
          <a:chOff x="0" y="0"/>
          <a:chExt cx="0" cy="0"/>
        </a:xfrm>
      </p:grpSpPr>
      <p:grpSp>
        <p:nvGrpSpPr>
          <p:cNvPr id="2" name="Google Shape;609;p22"/>
          <p:cNvGrpSpPr/>
          <p:nvPr/>
        </p:nvGrpSpPr>
        <p:grpSpPr>
          <a:xfrm>
            <a:off x="-174525" y="-29865"/>
            <a:ext cx="9487164" cy="6924065"/>
            <a:chOff x="-174525" y="-22399"/>
            <a:chExt cx="9487164" cy="5193049"/>
          </a:xfrm>
        </p:grpSpPr>
        <p:sp>
          <p:nvSpPr>
            <p:cNvPr id="610" name="Google Shape;610;p22"/>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1" name="Google Shape;611;p22"/>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3" name="Google Shape;612;p22"/>
            <p:cNvGrpSpPr/>
            <p:nvPr/>
          </p:nvGrpSpPr>
          <p:grpSpPr>
            <a:xfrm>
              <a:off x="263005" y="845117"/>
              <a:ext cx="3790149" cy="3960313"/>
              <a:chOff x="263005" y="845117"/>
              <a:chExt cx="3790149" cy="3960313"/>
            </a:xfrm>
          </p:grpSpPr>
          <p:sp>
            <p:nvSpPr>
              <p:cNvPr id="613" name="Google Shape;613;p22"/>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22"/>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22"/>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2"/>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2"/>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2"/>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2"/>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22"/>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22"/>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22"/>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22"/>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22"/>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22"/>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22"/>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22"/>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628;p22"/>
            <p:cNvGrpSpPr/>
            <p:nvPr/>
          </p:nvGrpSpPr>
          <p:grpSpPr>
            <a:xfrm>
              <a:off x="5055305" y="845117"/>
              <a:ext cx="3790149" cy="3960313"/>
              <a:chOff x="263005" y="845117"/>
              <a:chExt cx="3790149" cy="3960313"/>
            </a:xfrm>
          </p:grpSpPr>
          <p:sp>
            <p:nvSpPr>
              <p:cNvPr id="629" name="Google Shape;629;p22"/>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22"/>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22"/>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22"/>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2"/>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2"/>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2"/>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2"/>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2"/>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2"/>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22"/>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22"/>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22"/>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22"/>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22"/>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44" name="Google Shape;644;p22"/>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645" name="Google Shape;645;p22"/>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46" name="Google Shape;646;p22"/>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47" name="Google Shape;647;p22"/>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48" name="Google Shape;648;p22"/>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49" name="Google Shape;649;p22"/>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650" name="Google Shape;650;p22"/>
          <p:cNvSpPr txBox="1">
            <a:spLocks noGrp="1"/>
          </p:cNvSpPr>
          <p:nvPr>
            <p:ph type="title" hasCustomPrompt="1"/>
          </p:nvPr>
        </p:nvSpPr>
        <p:spPr>
          <a:xfrm>
            <a:off x="720000" y="1524933"/>
            <a:ext cx="3330000" cy="1061200"/>
          </a:xfrm>
          <a:prstGeom prst="rect">
            <a:avLst/>
          </a:prstGeom>
        </p:spPr>
        <p:txBody>
          <a:bodyPr spcFirstLastPara="1" wrap="square" lIns="0" tIns="0" rIns="0" bIns="0" anchor="ctr" anchorCtr="0">
            <a:noAutofit/>
          </a:bodyPr>
          <a:lstStyle>
            <a:lvl1pPr lvl="0" algn="ctr" rtl="0">
              <a:spcBef>
                <a:spcPts val="0"/>
              </a:spcBef>
              <a:spcAft>
                <a:spcPts val="0"/>
              </a:spcAft>
              <a:buSzPts val="12000"/>
              <a:buNone/>
              <a:defRPr sz="46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651" name="Google Shape;651;p22"/>
          <p:cNvSpPr txBox="1">
            <a:spLocks noGrp="1"/>
          </p:cNvSpPr>
          <p:nvPr>
            <p:ph type="title" idx="2" hasCustomPrompt="1"/>
          </p:nvPr>
        </p:nvSpPr>
        <p:spPr>
          <a:xfrm>
            <a:off x="720000" y="3928300"/>
            <a:ext cx="3330000" cy="1061200"/>
          </a:xfrm>
          <a:prstGeom prst="rect">
            <a:avLst/>
          </a:prstGeom>
        </p:spPr>
        <p:txBody>
          <a:bodyPr spcFirstLastPara="1" wrap="square" lIns="0" tIns="0" rIns="0" bIns="0" anchor="ctr" anchorCtr="0">
            <a:noAutofit/>
          </a:bodyPr>
          <a:lstStyle>
            <a:lvl1pPr lvl="0" algn="ctr" rtl="0">
              <a:spcBef>
                <a:spcPts val="0"/>
              </a:spcBef>
              <a:spcAft>
                <a:spcPts val="0"/>
              </a:spcAft>
              <a:buSzPts val="12000"/>
              <a:buNone/>
              <a:defRPr sz="46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652" name="Google Shape;652;p22"/>
          <p:cNvSpPr txBox="1">
            <a:spLocks noGrp="1"/>
          </p:cNvSpPr>
          <p:nvPr>
            <p:ph type="title" idx="3" hasCustomPrompt="1"/>
          </p:nvPr>
        </p:nvSpPr>
        <p:spPr>
          <a:xfrm>
            <a:off x="5094000" y="3928300"/>
            <a:ext cx="3330000" cy="1061200"/>
          </a:xfrm>
          <a:prstGeom prst="rect">
            <a:avLst/>
          </a:prstGeom>
        </p:spPr>
        <p:txBody>
          <a:bodyPr spcFirstLastPara="1" wrap="square" lIns="0" tIns="0" rIns="0" bIns="0" anchor="ctr" anchorCtr="0">
            <a:noAutofit/>
          </a:bodyPr>
          <a:lstStyle>
            <a:lvl1pPr lvl="0" algn="ctr" rtl="0">
              <a:spcBef>
                <a:spcPts val="0"/>
              </a:spcBef>
              <a:spcAft>
                <a:spcPts val="0"/>
              </a:spcAft>
              <a:buSzPts val="12000"/>
              <a:buNone/>
              <a:defRPr sz="46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653" name="Google Shape;653;p22"/>
          <p:cNvSpPr txBox="1">
            <a:spLocks noGrp="1"/>
          </p:cNvSpPr>
          <p:nvPr>
            <p:ph type="subTitle" idx="1"/>
          </p:nvPr>
        </p:nvSpPr>
        <p:spPr>
          <a:xfrm>
            <a:off x="720000" y="2586117"/>
            <a:ext cx="2939400" cy="5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654" name="Google Shape;654;p22"/>
          <p:cNvSpPr txBox="1">
            <a:spLocks noGrp="1"/>
          </p:cNvSpPr>
          <p:nvPr>
            <p:ph type="subTitle" idx="4"/>
          </p:nvPr>
        </p:nvSpPr>
        <p:spPr>
          <a:xfrm>
            <a:off x="720000" y="4989467"/>
            <a:ext cx="2939400" cy="5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655" name="Google Shape;655;p22"/>
          <p:cNvSpPr txBox="1">
            <a:spLocks noGrp="1"/>
          </p:cNvSpPr>
          <p:nvPr>
            <p:ph type="subTitle" idx="5"/>
          </p:nvPr>
        </p:nvSpPr>
        <p:spPr>
          <a:xfrm>
            <a:off x="5291700" y="4989500"/>
            <a:ext cx="3132300" cy="76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 Text 2">
  <p:cSld name="Title + Text 2">
    <p:spTree>
      <p:nvGrpSpPr>
        <p:cNvPr id="1" name="Shape 656"/>
        <p:cNvGrpSpPr/>
        <p:nvPr/>
      </p:nvGrpSpPr>
      <p:grpSpPr>
        <a:xfrm>
          <a:off x="0" y="0"/>
          <a:ext cx="0" cy="0"/>
          <a:chOff x="0" y="0"/>
          <a:chExt cx="0" cy="0"/>
        </a:xfrm>
      </p:grpSpPr>
      <p:grpSp>
        <p:nvGrpSpPr>
          <p:cNvPr id="2" name="Google Shape;657;p23"/>
          <p:cNvGrpSpPr/>
          <p:nvPr/>
        </p:nvGrpSpPr>
        <p:grpSpPr>
          <a:xfrm>
            <a:off x="-174525" y="-29865"/>
            <a:ext cx="9487164" cy="6924065"/>
            <a:chOff x="-174525" y="-22399"/>
            <a:chExt cx="9487164" cy="5193049"/>
          </a:xfrm>
        </p:grpSpPr>
        <p:sp>
          <p:nvSpPr>
            <p:cNvPr id="658" name="Google Shape;658;p23"/>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59" name="Google Shape;659;p23"/>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3" name="Google Shape;660;p23"/>
            <p:cNvGrpSpPr/>
            <p:nvPr/>
          </p:nvGrpSpPr>
          <p:grpSpPr>
            <a:xfrm>
              <a:off x="263005" y="845117"/>
              <a:ext cx="3790149" cy="3960313"/>
              <a:chOff x="263005" y="845117"/>
              <a:chExt cx="3790149" cy="3960313"/>
            </a:xfrm>
          </p:grpSpPr>
          <p:sp>
            <p:nvSpPr>
              <p:cNvPr id="661" name="Google Shape;661;p23"/>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3"/>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3"/>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3"/>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3"/>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3"/>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3"/>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3"/>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3"/>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3"/>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3"/>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3"/>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3"/>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3"/>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3"/>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676;p23"/>
            <p:cNvGrpSpPr/>
            <p:nvPr/>
          </p:nvGrpSpPr>
          <p:grpSpPr>
            <a:xfrm>
              <a:off x="5055305" y="845117"/>
              <a:ext cx="3790149" cy="3960313"/>
              <a:chOff x="263005" y="845117"/>
              <a:chExt cx="3790149" cy="3960313"/>
            </a:xfrm>
          </p:grpSpPr>
          <p:sp>
            <p:nvSpPr>
              <p:cNvPr id="677" name="Google Shape;677;p23"/>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3"/>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3"/>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3"/>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3"/>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3"/>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3"/>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3"/>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3"/>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3"/>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3"/>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3"/>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3"/>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3"/>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3"/>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92" name="Google Shape;692;p23"/>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693" name="Google Shape;693;p23"/>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94" name="Google Shape;694;p23"/>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95" name="Google Shape;695;p23"/>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96" name="Google Shape;696;p23"/>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97" name="Google Shape;697;p23"/>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698" name="Google Shape;698;p23"/>
          <p:cNvSpPr txBox="1">
            <a:spLocks noGrp="1"/>
          </p:cNvSpPr>
          <p:nvPr>
            <p:ph type="subTitle" idx="1"/>
          </p:nvPr>
        </p:nvSpPr>
        <p:spPr>
          <a:xfrm>
            <a:off x="720000" y="3511117"/>
            <a:ext cx="2073600" cy="2125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699" name="Google Shape;699;p23"/>
          <p:cNvSpPr txBox="1">
            <a:spLocks noGrp="1"/>
          </p:cNvSpPr>
          <p:nvPr>
            <p:ph type="title"/>
          </p:nvPr>
        </p:nvSpPr>
        <p:spPr>
          <a:xfrm>
            <a:off x="720000" y="1936267"/>
            <a:ext cx="1621200" cy="13248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smtClean="0"/>
              <a:t>Click to edit Master title style</a:t>
            </a:r>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700"/>
        <p:cNvGrpSpPr/>
        <p:nvPr/>
      </p:nvGrpSpPr>
      <p:grpSpPr>
        <a:xfrm>
          <a:off x="0" y="0"/>
          <a:ext cx="0" cy="0"/>
          <a:chOff x="0" y="0"/>
          <a:chExt cx="0" cy="0"/>
        </a:xfrm>
      </p:grpSpPr>
      <p:grpSp>
        <p:nvGrpSpPr>
          <p:cNvPr id="2" name="Google Shape;701;p24"/>
          <p:cNvGrpSpPr/>
          <p:nvPr/>
        </p:nvGrpSpPr>
        <p:grpSpPr>
          <a:xfrm>
            <a:off x="-1700" y="439"/>
            <a:ext cx="9147400" cy="6857124"/>
            <a:chOff x="238125" y="854700"/>
            <a:chExt cx="7142500" cy="4015650"/>
          </a:xfrm>
        </p:grpSpPr>
        <p:sp>
          <p:nvSpPr>
            <p:cNvPr id="702" name="Google Shape;702;p2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2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2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721" name="Google Shape;721;p24"/>
          <p:cNvCxnSpPr/>
          <p:nvPr/>
        </p:nvCxnSpPr>
        <p:spPr>
          <a:xfrm>
            <a:off x="-62550" y="720000"/>
            <a:ext cx="9269100" cy="0"/>
          </a:xfrm>
          <a:prstGeom prst="straightConnector1">
            <a:avLst/>
          </a:prstGeom>
          <a:noFill/>
          <a:ln w="9525" cap="flat" cmpd="sng">
            <a:solidFill>
              <a:srgbClr val="6D9EEB"/>
            </a:solidFill>
            <a:prstDash val="solid"/>
            <a:round/>
            <a:headEnd type="none" w="med" len="med"/>
            <a:tailEnd type="none" w="med" len="med"/>
          </a:ln>
        </p:spPr>
      </p:cxnSp>
      <p:sp>
        <p:nvSpPr>
          <p:cNvPr id="722" name="Google Shape;722;p24"/>
          <p:cNvSpPr/>
          <p:nvPr/>
        </p:nvSpPr>
        <p:spPr>
          <a:xfrm>
            <a:off x="-14550" y="6681100"/>
            <a:ext cx="9160200" cy="2084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24"/>
          <p:cNvSpPr txBox="1">
            <a:spLocks noGrp="1"/>
          </p:cNvSpPr>
          <p:nvPr>
            <p:ph type="ctrTitle"/>
          </p:nvPr>
        </p:nvSpPr>
        <p:spPr>
          <a:xfrm>
            <a:off x="2351875" y="720000"/>
            <a:ext cx="4440300" cy="1238800"/>
          </a:xfrm>
          <a:prstGeom prst="rect">
            <a:avLst/>
          </a:prstGeom>
        </p:spPr>
        <p:txBody>
          <a:bodyPr spcFirstLastPara="1" wrap="square" lIns="0" tIns="0" rIns="0" bIns="0" anchor="ctr" anchorCtr="0">
            <a:noAutofit/>
          </a:bodyPr>
          <a:lstStyle>
            <a:lvl1pPr lvl="0" algn="ctr" rtl="0">
              <a:spcBef>
                <a:spcPts val="0"/>
              </a:spcBef>
              <a:spcAft>
                <a:spcPts val="0"/>
              </a:spcAft>
              <a:buSzPts val="5200"/>
              <a:buNone/>
              <a:defRPr sz="6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rPr lang="en-US" smtClean="0"/>
              <a:t>Click to edit Master title style</a:t>
            </a:r>
            <a:endParaRPr/>
          </a:p>
        </p:txBody>
      </p:sp>
      <p:sp>
        <p:nvSpPr>
          <p:cNvPr id="724" name="Google Shape;724;p24"/>
          <p:cNvSpPr txBox="1"/>
          <p:nvPr/>
        </p:nvSpPr>
        <p:spPr>
          <a:xfrm>
            <a:off x="2422213" y="4992767"/>
            <a:ext cx="4299600" cy="8440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None/>
            </a:pPr>
            <a:r>
              <a:rPr lang="en" sz="1200">
                <a:latin typeface="Muli"/>
                <a:ea typeface="Muli"/>
                <a:cs typeface="Muli"/>
                <a:sym typeface="Muli"/>
              </a:rPr>
              <a:t>CREDITS: This presentation template was created by </a:t>
            </a:r>
            <a:r>
              <a:rPr lang="en" sz="1200">
                <a:uFill>
                  <a:noFill/>
                </a:uFill>
                <a:latin typeface="Muli"/>
                <a:ea typeface="Muli"/>
                <a:cs typeface="Muli"/>
                <a:sym typeface="Muli"/>
                <a:hlinkClick r:id="rId2"/>
              </a:rPr>
              <a:t>Slidesgo</a:t>
            </a:r>
            <a:r>
              <a:rPr lang="en" sz="1200">
                <a:latin typeface="Muli"/>
                <a:ea typeface="Muli"/>
                <a:cs typeface="Muli"/>
                <a:sym typeface="Muli"/>
              </a:rPr>
              <a:t>, including icons by </a:t>
            </a:r>
            <a:r>
              <a:rPr lang="en" sz="1200">
                <a:uFill>
                  <a:noFill/>
                </a:uFill>
                <a:latin typeface="Muli"/>
                <a:ea typeface="Muli"/>
                <a:cs typeface="Muli"/>
                <a:sym typeface="Muli"/>
                <a:hlinkClick r:id="rId3"/>
              </a:rPr>
              <a:t>Flaticon</a:t>
            </a:r>
            <a:r>
              <a:rPr lang="en" sz="1200">
                <a:latin typeface="Muli"/>
                <a:ea typeface="Muli"/>
                <a:cs typeface="Muli"/>
                <a:sym typeface="Muli"/>
              </a:rPr>
              <a:t>, and infographics &amp; images by </a:t>
            </a:r>
            <a:r>
              <a:rPr lang="en" sz="1200">
                <a:uFill>
                  <a:noFill/>
                </a:uFill>
                <a:latin typeface="Muli"/>
                <a:ea typeface="Muli"/>
                <a:cs typeface="Muli"/>
                <a:sym typeface="Muli"/>
                <a:hlinkClick r:id="rId4"/>
              </a:rPr>
              <a:t>Freepik</a:t>
            </a:r>
            <a:r>
              <a:rPr lang="en" sz="1200">
                <a:latin typeface="Muli"/>
                <a:ea typeface="Muli"/>
                <a:cs typeface="Muli"/>
                <a:sym typeface="Muli"/>
              </a:rPr>
              <a:t>. </a:t>
            </a:r>
            <a:endParaRPr sz="1200">
              <a:latin typeface="Muli"/>
              <a:ea typeface="Muli"/>
              <a:cs typeface="Muli"/>
              <a:sym typeface="Muli"/>
            </a:endParaRPr>
          </a:p>
        </p:txBody>
      </p:sp>
      <p:sp>
        <p:nvSpPr>
          <p:cNvPr id="725" name="Google Shape;725;p24"/>
          <p:cNvSpPr txBox="1">
            <a:spLocks noGrp="1"/>
          </p:cNvSpPr>
          <p:nvPr>
            <p:ph type="subTitle" idx="1"/>
          </p:nvPr>
        </p:nvSpPr>
        <p:spPr>
          <a:xfrm>
            <a:off x="2955600" y="2668600"/>
            <a:ext cx="3232800" cy="23712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2800"/>
              <a:buNone/>
              <a:defRPr>
                <a:solidFill>
                  <a:srgbClr val="000000"/>
                </a:solidFill>
                <a:latin typeface="Merriweather"/>
                <a:ea typeface="Merriweather"/>
                <a:cs typeface="Merriweather"/>
                <a:sym typeface="Merriweather"/>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r>
              <a:rPr lang="en-US" smtClean="0"/>
              <a:t>Click to edit Master subtitle style</a:t>
            </a:r>
            <a:endParaRPr/>
          </a:p>
        </p:txBody>
      </p:sp>
      <p:grpSp>
        <p:nvGrpSpPr>
          <p:cNvPr id="3" name="Google Shape;726;p24"/>
          <p:cNvGrpSpPr/>
          <p:nvPr/>
        </p:nvGrpSpPr>
        <p:grpSpPr>
          <a:xfrm rot="697126">
            <a:off x="8218475" y="-492253"/>
            <a:ext cx="1305393" cy="1795281"/>
            <a:chOff x="1492000" y="427450"/>
            <a:chExt cx="1188000" cy="1225375"/>
          </a:xfrm>
        </p:grpSpPr>
        <p:sp>
          <p:nvSpPr>
            <p:cNvPr id="727" name="Google Shape;727;p24"/>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24"/>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rgbClr val="F4F9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24"/>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24"/>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24"/>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24"/>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24"/>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24"/>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24"/>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24"/>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4"/>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 Text 3">
  <p:cSld name="Title + Text 3">
    <p:spTree>
      <p:nvGrpSpPr>
        <p:cNvPr id="1" name="Shape 738"/>
        <p:cNvGrpSpPr/>
        <p:nvPr/>
      </p:nvGrpSpPr>
      <p:grpSpPr>
        <a:xfrm>
          <a:off x="0" y="0"/>
          <a:ext cx="0" cy="0"/>
          <a:chOff x="0" y="0"/>
          <a:chExt cx="0" cy="0"/>
        </a:xfrm>
      </p:grpSpPr>
      <p:grpSp>
        <p:nvGrpSpPr>
          <p:cNvPr id="2" name="Google Shape;739;p25"/>
          <p:cNvGrpSpPr/>
          <p:nvPr/>
        </p:nvGrpSpPr>
        <p:grpSpPr>
          <a:xfrm>
            <a:off x="-174525" y="-29865"/>
            <a:ext cx="9487164" cy="6924065"/>
            <a:chOff x="-174525" y="-22399"/>
            <a:chExt cx="9487164" cy="5193049"/>
          </a:xfrm>
        </p:grpSpPr>
        <p:sp>
          <p:nvSpPr>
            <p:cNvPr id="740" name="Google Shape;740;p25"/>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41" name="Google Shape;741;p2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3" name="Google Shape;742;p25"/>
            <p:cNvGrpSpPr/>
            <p:nvPr/>
          </p:nvGrpSpPr>
          <p:grpSpPr>
            <a:xfrm>
              <a:off x="263005" y="845117"/>
              <a:ext cx="3790149" cy="3960313"/>
              <a:chOff x="263005" y="845117"/>
              <a:chExt cx="3790149" cy="3960313"/>
            </a:xfrm>
          </p:grpSpPr>
          <p:sp>
            <p:nvSpPr>
              <p:cNvPr id="743" name="Google Shape;743;p2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2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2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2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2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2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2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2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2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2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2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758;p25"/>
            <p:cNvGrpSpPr/>
            <p:nvPr/>
          </p:nvGrpSpPr>
          <p:grpSpPr>
            <a:xfrm>
              <a:off x="5055305" y="845117"/>
              <a:ext cx="3790149" cy="3960313"/>
              <a:chOff x="263005" y="845117"/>
              <a:chExt cx="3790149" cy="3960313"/>
            </a:xfrm>
          </p:grpSpPr>
          <p:sp>
            <p:nvSpPr>
              <p:cNvPr id="759" name="Google Shape;759;p2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2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2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2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2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2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2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2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2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774" name="Google Shape;774;p25"/>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775" name="Google Shape;775;p25"/>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776" name="Google Shape;776;p25"/>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777" name="Google Shape;777;p25"/>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778" name="Google Shape;778;p25"/>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779" name="Google Shape;779;p2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780" name="Google Shape;780;p25"/>
          <p:cNvSpPr txBox="1">
            <a:spLocks noGrp="1"/>
          </p:cNvSpPr>
          <p:nvPr>
            <p:ph type="subTitle" idx="1"/>
          </p:nvPr>
        </p:nvSpPr>
        <p:spPr>
          <a:xfrm>
            <a:off x="6302975" y="3429000"/>
            <a:ext cx="2121300" cy="2125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en-US" smtClean="0"/>
              <a:t>Click to edit Master subtitle style</a:t>
            </a:r>
            <a:endParaRPr/>
          </a:p>
        </p:txBody>
      </p:sp>
      <p:sp>
        <p:nvSpPr>
          <p:cNvPr id="781" name="Google Shape;781;p25"/>
          <p:cNvSpPr txBox="1">
            <a:spLocks noGrp="1"/>
          </p:cNvSpPr>
          <p:nvPr>
            <p:ph type="title"/>
          </p:nvPr>
        </p:nvSpPr>
        <p:spPr>
          <a:xfrm>
            <a:off x="6682500" y="1936284"/>
            <a:ext cx="1741500" cy="1324800"/>
          </a:xfrm>
          <a:prstGeom prst="rect">
            <a:avLst/>
          </a:prstGeom>
        </p:spPr>
        <p:txBody>
          <a:bodyPr spcFirstLastPara="1" wrap="square" lIns="0" tIns="0" rIns="0" bIns="0" anchor="ctr" anchorCtr="0">
            <a:noAutofit/>
          </a:bodyPr>
          <a:lstStyle>
            <a:lvl1pPr lvl="0" algn="r" rtl="0">
              <a:spcBef>
                <a:spcPts val="0"/>
              </a:spcBef>
              <a:spcAft>
                <a:spcPts val="0"/>
              </a:spcAft>
              <a:buSzPts val="3000"/>
              <a:buNone/>
              <a:defRPr/>
            </a:lvl1pPr>
            <a:lvl2pPr lvl="1" algn="r" rtl="0">
              <a:spcBef>
                <a:spcPts val="0"/>
              </a:spcBef>
              <a:spcAft>
                <a:spcPts val="0"/>
              </a:spcAft>
              <a:buSzPts val="2800"/>
              <a:buNone/>
              <a:defRPr/>
            </a:lvl2pPr>
            <a:lvl3pPr lvl="2" algn="r" rtl="0">
              <a:spcBef>
                <a:spcPts val="0"/>
              </a:spcBef>
              <a:spcAft>
                <a:spcPts val="0"/>
              </a:spcAft>
              <a:buSzPts val="2800"/>
              <a:buNone/>
              <a:defRPr/>
            </a:lvl3pPr>
            <a:lvl4pPr lvl="3" algn="r" rtl="0">
              <a:spcBef>
                <a:spcPts val="0"/>
              </a:spcBef>
              <a:spcAft>
                <a:spcPts val="0"/>
              </a:spcAft>
              <a:buSzPts val="2800"/>
              <a:buNone/>
              <a:defRPr/>
            </a:lvl4pPr>
            <a:lvl5pPr lvl="4" algn="r" rtl="0">
              <a:spcBef>
                <a:spcPts val="0"/>
              </a:spcBef>
              <a:spcAft>
                <a:spcPts val="0"/>
              </a:spcAft>
              <a:buSzPts val="2800"/>
              <a:buNone/>
              <a:defRPr/>
            </a:lvl5pPr>
            <a:lvl6pPr lvl="5" algn="r" rtl="0">
              <a:spcBef>
                <a:spcPts val="0"/>
              </a:spcBef>
              <a:spcAft>
                <a:spcPts val="0"/>
              </a:spcAft>
              <a:buSzPts val="2800"/>
              <a:buNone/>
              <a:defRPr/>
            </a:lvl6pPr>
            <a:lvl7pPr lvl="6" algn="r" rtl="0">
              <a:spcBef>
                <a:spcPts val="0"/>
              </a:spcBef>
              <a:spcAft>
                <a:spcPts val="0"/>
              </a:spcAft>
              <a:buSzPts val="2800"/>
              <a:buNone/>
              <a:defRPr/>
            </a:lvl7pPr>
            <a:lvl8pPr lvl="7" algn="r" rtl="0">
              <a:spcBef>
                <a:spcPts val="0"/>
              </a:spcBef>
              <a:spcAft>
                <a:spcPts val="0"/>
              </a:spcAft>
              <a:buSzPts val="2800"/>
              <a:buNone/>
              <a:defRPr/>
            </a:lvl8pPr>
            <a:lvl9pPr lvl="8" algn="r" rtl="0">
              <a:spcBef>
                <a:spcPts val="0"/>
              </a:spcBef>
              <a:spcAft>
                <a:spcPts val="0"/>
              </a:spcAft>
              <a:buSzPts val="2800"/>
              <a:buNone/>
              <a:defRPr/>
            </a:lvl9pPr>
          </a:lstStyle>
          <a:p>
            <a:r>
              <a:rPr lang="en-US" smtClean="0"/>
              <a:t>Click to edit Master title style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AGENDA">
  <p:cSld name="AGENDA">
    <p:bg>
      <p:bgPr>
        <a:solidFill>
          <a:srgbClr val="FFC39F"/>
        </a:solidFill>
        <a:effectLst/>
      </p:bgPr>
    </p:bg>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4217225" y="1978029"/>
            <a:ext cx="2241600" cy="562000"/>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sz="1400" i="0"/>
            </a:lvl1pPr>
            <a:lvl2pPr lvl="1" algn="r">
              <a:spcBef>
                <a:spcPts val="0"/>
              </a:spcBef>
              <a:spcAft>
                <a:spcPts val="0"/>
              </a:spcAft>
              <a:buSzPts val="1400"/>
              <a:buNone/>
              <a:defRPr sz="1400"/>
            </a:lvl2pPr>
            <a:lvl3pPr lvl="2" algn="r">
              <a:spcBef>
                <a:spcPts val="0"/>
              </a:spcBef>
              <a:spcAft>
                <a:spcPts val="0"/>
              </a:spcAft>
              <a:buSzPts val="1400"/>
              <a:buNone/>
              <a:defRPr sz="1400"/>
            </a:lvl3pPr>
            <a:lvl4pPr lvl="3" algn="r">
              <a:spcBef>
                <a:spcPts val="0"/>
              </a:spcBef>
              <a:spcAft>
                <a:spcPts val="0"/>
              </a:spcAft>
              <a:buSzPts val="1400"/>
              <a:buNone/>
              <a:defRPr sz="1400"/>
            </a:lvl4pPr>
            <a:lvl5pPr lvl="4" algn="r">
              <a:spcBef>
                <a:spcPts val="0"/>
              </a:spcBef>
              <a:spcAft>
                <a:spcPts val="0"/>
              </a:spcAft>
              <a:buSzPts val="1400"/>
              <a:buNone/>
              <a:defRPr sz="1400"/>
            </a:lvl5pPr>
            <a:lvl6pPr lvl="5" algn="r">
              <a:spcBef>
                <a:spcPts val="0"/>
              </a:spcBef>
              <a:spcAft>
                <a:spcPts val="0"/>
              </a:spcAft>
              <a:buSzPts val="1400"/>
              <a:buNone/>
              <a:defRPr sz="1400"/>
            </a:lvl6pPr>
            <a:lvl7pPr lvl="6" algn="r">
              <a:spcBef>
                <a:spcPts val="0"/>
              </a:spcBef>
              <a:spcAft>
                <a:spcPts val="0"/>
              </a:spcAft>
              <a:buSzPts val="1400"/>
              <a:buNone/>
              <a:defRPr sz="1400"/>
            </a:lvl7pPr>
            <a:lvl8pPr lvl="7" algn="r">
              <a:spcBef>
                <a:spcPts val="0"/>
              </a:spcBef>
              <a:spcAft>
                <a:spcPts val="0"/>
              </a:spcAft>
              <a:buSzPts val="1400"/>
              <a:buNone/>
              <a:defRPr sz="1400"/>
            </a:lvl8pPr>
            <a:lvl9pPr lvl="8" algn="r">
              <a:spcBef>
                <a:spcPts val="0"/>
              </a:spcBef>
              <a:spcAft>
                <a:spcPts val="0"/>
              </a:spcAft>
              <a:buSzPts val="1400"/>
              <a:buNone/>
              <a:defRPr sz="1400"/>
            </a:lvl9pPr>
          </a:lstStyle>
          <a:p>
            <a:r>
              <a:rPr lang="en-US" smtClean="0"/>
              <a:t>Click to edit Master title style</a:t>
            </a:r>
            <a:endParaRPr/>
          </a:p>
        </p:txBody>
      </p:sp>
      <p:sp>
        <p:nvSpPr>
          <p:cNvPr id="22" name="Google Shape;22;p6"/>
          <p:cNvSpPr txBox="1">
            <a:spLocks noGrp="1"/>
          </p:cNvSpPr>
          <p:nvPr>
            <p:ph type="subTitle" idx="1"/>
          </p:nvPr>
        </p:nvSpPr>
        <p:spPr>
          <a:xfrm>
            <a:off x="4546925" y="2540029"/>
            <a:ext cx="1911900" cy="440400"/>
          </a:xfrm>
          <a:prstGeom prst="rect">
            <a:avLst/>
          </a:prstGeom>
        </p:spPr>
        <p:txBody>
          <a:bodyPr spcFirstLastPara="1" wrap="square" lIns="0" tIns="0" rIns="0" bIns="0" anchor="t" anchorCtr="0">
            <a:noAutofit/>
          </a:bodyPr>
          <a:lstStyle>
            <a:lvl1pPr lvl="0" algn="r" rtl="0">
              <a:spcBef>
                <a:spcPts val="0"/>
              </a:spcBef>
              <a:spcAft>
                <a:spcPts val="0"/>
              </a:spcAft>
              <a:buNone/>
              <a:defRPr/>
            </a:lvl1pPr>
            <a:lvl2pPr lvl="1" algn="r" rtl="0">
              <a:spcBef>
                <a:spcPts val="0"/>
              </a:spcBef>
              <a:spcAft>
                <a:spcPts val="0"/>
              </a:spcAft>
              <a:buNone/>
              <a:defRPr/>
            </a:lvl2pPr>
            <a:lvl3pPr lvl="2" algn="r" rtl="0">
              <a:spcBef>
                <a:spcPts val="0"/>
              </a:spcBef>
              <a:spcAft>
                <a:spcPts val="0"/>
              </a:spcAft>
              <a:buNone/>
              <a:defRPr/>
            </a:lvl3pPr>
            <a:lvl4pPr lvl="3" algn="r" rtl="0">
              <a:spcBef>
                <a:spcPts val="0"/>
              </a:spcBef>
              <a:spcAft>
                <a:spcPts val="0"/>
              </a:spcAft>
              <a:buNone/>
              <a:defRPr/>
            </a:lvl4pPr>
            <a:lvl5pPr lvl="4" algn="r" rtl="0">
              <a:spcBef>
                <a:spcPts val="0"/>
              </a:spcBef>
              <a:spcAft>
                <a:spcPts val="0"/>
              </a:spcAft>
              <a:buNone/>
              <a:defRPr/>
            </a:lvl5pPr>
            <a:lvl6pPr lvl="5" algn="r" rtl="0">
              <a:spcBef>
                <a:spcPts val="0"/>
              </a:spcBef>
              <a:spcAft>
                <a:spcPts val="0"/>
              </a:spcAft>
              <a:buNone/>
              <a:defRPr/>
            </a:lvl6pPr>
            <a:lvl7pPr lvl="6" algn="r" rtl="0">
              <a:spcBef>
                <a:spcPts val="0"/>
              </a:spcBef>
              <a:spcAft>
                <a:spcPts val="0"/>
              </a:spcAft>
              <a:buNone/>
              <a:defRPr/>
            </a:lvl7pPr>
            <a:lvl8pPr lvl="7" algn="r" rtl="0">
              <a:spcBef>
                <a:spcPts val="0"/>
              </a:spcBef>
              <a:spcAft>
                <a:spcPts val="0"/>
              </a:spcAft>
              <a:buNone/>
              <a:defRPr/>
            </a:lvl8pPr>
            <a:lvl9pPr lvl="8" algn="r" rtl="0">
              <a:spcBef>
                <a:spcPts val="0"/>
              </a:spcBef>
              <a:spcAft>
                <a:spcPts val="0"/>
              </a:spcAft>
              <a:buNone/>
              <a:defRPr/>
            </a:lvl9pPr>
          </a:lstStyle>
          <a:p>
            <a:r>
              <a:rPr lang="en-US" smtClean="0"/>
              <a:t>Click to edit Master subtitle style</a:t>
            </a:r>
            <a:endParaRPr/>
          </a:p>
        </p:txBody>
      </p:sp>
      <p:sp>
        <p:nvSpPr>
          <p:cNvPr id="23" name="Google Shape;23;p6"/>
          <p:cNvSpPr txBox="1">
            <a:spLocks noGrp="1"/>
          </p:cNvSpPr>
          <p:nvPr>
            <p:ph type="title" idx="2"/>
          </p:nvPr>
        </p:nvSpPr>
        <p:spPr>
          <a:xfrm>
            <a:off x="6940150" y="1978019"/>
            <a:ext cx="2241600" cy="562000"/>
          </a:xfrm>
          <a:prstGeom prst="rect">
            <a:avLst/>
          </a:prstGeom>
          <a:noFill/>
          <a:ln>
            <a:noFill/>
          </a:ln>
        </p:spPr>
        <p:txBody>
          <a:bodyPr spcFirstLastPara="1" wrap="square" lIns="0" tIns="0" rIns="0" bIns="0" anchor="ctr" anchorCtr="0">
            <a:noAutofit/>
          </a:bodyPr>
          <a:lstStyle>
            <a:lvl1pPr lvl="0" rtl="0">
              <a:spcBef>
                <a:spcPts val="0"/>
              </a:spcBef>
              <a:spcAft>
                <a:spcPts val="0"/>
              </a:spcAft>
              <a:buSzPts val="1400"/>
              <a:buNone/>
              <a:defRPr sz="1400" i="0"/>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a:r>
              <a:rPr lang="en-US" smtClean="0"/>
              <a:t>Click to edit Master title style</a:t>
            </a:r>
            <a:endParaRPr/>
          </a:p>
        </p:txBody>
      </p:sp>
      <p:sp>
        <p:nvSpPr>
          <p:cNvPr id="24" name="Google Shape;24;p6"/>
          <p:cNvSpPr txBox="1">
            <a:spLocks noGrp="1"/>
          </p:cNvSpPr>
          <p:nvPr>
            <p:ph type="subTitle" idx="3"/>
          </p:nvPr>
        </p:nvSpPr>
        <p:spPr>
          <a:xfrm>
            <a:off x="6940150" y="2540029"/>
            <a:ext cx="1911900" cy="440400"/>
          </a:xfrm>
          <a:prstGeom prst="rect">
            <a:avLst/>
          </a:prstGeom>
        </p:spPr>
        <p:txBody>
          <a:bodyPr spcFirstLastPara="1" wrap="square" lIns="0" tIns="0" rIns="0" bIns="0" anchor="t" anchorCtr="0">
            <a:noAutofit/>
          </a:bodyPr>
          <a:lstStyle>
            <a:lvl1pPr lvl="0" rtl="0">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r>
              <a:rPr lang="en-US" smtClean="0"/>
              <a:t>Click to edit Master subtitle style</a:t>
            </a:r>
            <a:endParaRPr/>
          </a:p>
        </p:txBody>
      </p:sp>
      <p:sp>
        <p:nvSpPr>
          <p:cNvPr id="25" name="Google Shape;25;p6"/>
          <p:cNvSpPr txBox="1">
            <a:spLocks noGrp="1"/>
          </p:cNvSpPr>
          <p:nvPr>
            <p:ph type="title" idx="4"/>
          </p:nvPr>
        </p:nvSpPr>
        <p:spPr>
          <a:xfrm>
            <a:off x="6940150" y="4807429"/>
            <a:ext cx="2241600" cy="562000"/>
          </a:xfrm>
          <a:prstGeom prst="rect">
            <a:avLst/>
          </a:prstGeom>
          <a:noFill/>
          <a:ln>
            <a:noFill/>
          </a:ln>
        </p:spPr>
        <p:txBody>
          <a:bodyPr spcFirstLastPara="1" wrap="square" lIns="0" tIns="0" rIns="0" bIns="0" anchor="ctr" anchorCtr="0">
            <a:noAutofit/>
          </a:bodyPr>
          <a:lstStyle>
            <a:lvl1pPr lvl="0" rtl="0">
              <a:spcBef>
                <a:spcPts val="0"/>
              </a:spcBef>
              <a:spcAft>
                <a:spcPts val="0"/>
              </a:spcAft>
              <a:buSzPts val="1400"/>
              <a:buNone/>
              <a:defRPr sz="1400" i="0"/>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a:r>
              <a:rPr lang="en-US" smtClean="0"/>
              <a:t>Click to edit Master title style</a:t>
            </a:r>
            <a:endParaRPr/>
          </a:p>
        </p:txBody>
      </p:sp>
      <p:sp>
        <p:nvSpPr>
          <p:cNvPr id="26" name="Google Shape;26;p6"/>
          <p:cNvSpPr txBox="1">
            <a:spLocks noGrp="1"/>
          </p:cNvSpPr>
          <p:nvPr>
            <p:ph type="subTitle" idx="5"/>
          </p:nvPr>
        </p:nvSpPr>
        <p:spPr>
          <a:xfrm>
            <a:off x="6940150" y="5369429"/>
            <a:ext cx="1911900" cy="440400"/>
          </a:xfrm>
          <a:prstGeom prst="rect">
            <a:avLst/>
          </a:prstGeom>
        </p:spPr>
        <p:txBody>
          <a:bodyPr spcFirstLastPara="1" wrap="square" lIns="0" tIns="0" rIns="0" bIns="0" anchor="t" anchorCtr="0">
            <a:noAutofit/>
          </a:bodyPr>
          <a:lstStyle>
            <a:lvl1pPr lvl="0" rtl="0">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r>
              <a:rPr lang="en-US" smtClean="0"/>
              <a:t>Click to edit Master subtitle style</a:t>
            </a:r>
            <a:endParaRPr/>
          </a:p>
        </p:txBody>
      </p:sp>
      <p:sp>
        <p:nvSpPr>
          <p:cNvPr id="27" name="Google Shape;27;p6"/>
          <p:cNvSpPr txBox="1">
            <a:spLocks noGrp="1"/>
          </p:cNvSpPr>
          <p:nvPr>
            <p:ph type="title" idx="6" hasCustomPrompt="1"/>
          </p:nvPr>
        </p:nvSpPr>
        <p:spPr>
          <a:xfrm>
            <a:off x="4217225" y="1149263"/>
            <a:ext cx="2241600" cy="930400"/>
          </a:xfrm>
          <a:prstGeom prst="rect">
            <a:avLst/>
          </a:prstGeom>
        </p:spPr>
        <p:txBody>
          <a:bodyPr spcFirstLastPara="1" wrap="square" lIns="0" tIns="0" rIns="0" bIns="0" anchor="b" anchorCtr="0">
            <a:noAutofit/>
          </a:bodyPr>
          <a:lstStyle>
            <a:lvl1pPr lvl="0" algn="r" rtl="0">
              <a:spcBef>
                <a:spcPts val="0"/>
              </a:spcBef>
              <a:spcAft>
                <a:spcPts val="0"/>
              </a:spcAft>
              <a:buSzPts val="7200"/>
              <a:buNone/>
              <a:defRPr sz="7200"/>
            </a:lvl1pPr>
            <a:lvl2pPr lvl="1" algn="r" rtl="0">
              <a:spcBef>
                <a:spcPts val="0"/>
              </a:spcBef>
              <a:spcAft>
                <a:spcPts val="0"/>
              </a:spcAft>
              <a:buSzPts val="7200"/>
              <a:buNone/>
              <a:defRPr sz="7200"/>
            </a:lvl2pPr>
            <a:lvl3pPr lvl="2" algn="r" rtl="0">
              <a:spcBef>
                <a:spcPts val="0"/>
              </a:spcBef>
              <a:spcAft>
                <a:spcPts val="0"/>
              </a:spcAft>
              <a:buSzPts val="7200"/>
              <a:buNone/>
              <a:defRPr sz="7200"/>
            </a:lvl3pPr>
            <a:lvl4pPr lvl="3" algn="r" rtl="0">
              <a:spcBef>
                <a:spcPts val="0"/>
              </a:spcBef>
              <a:spcAft>
                <a:spcPts val="0"/>
              </a:spcAft>
              <a:buSzPts val="7200"/>
              <a:buNone/>
              <a:defRPr sz="7200"/>
            </a:lvl4pPr>
            <a:lvl5pPr lvl="4" algn="r" rtl="0">
              <a:spcBef>
                <a:spcPts val="0"/>
              </a:spcBef>
              <a:spcAft>
                <a:spcPts val="0"/>
              </a:spcAft>
              <a:buSzPts val="7200"/>
              <a:buNone/>
              <a:defRPr sz="7200"/>
            </a:lvl5pPr>
            <a:lvl6pPr lvl="5" algn="r" rtl="0">
              <a:spcBef>
                <a:spcPts val="0"/>
              </a:spcBef>
              <a:spcAft>
                <a:spcPts val="0"/>
              </a:spcAft>
              <a:buSzPts val="7200"/>
              <a:buNone/>
              <a:defRPr sz="7200"/>
            </a:lvl6pPr>
            <a:lvl7pPr lvl="6" algn="r" rtl="0">
              <a:spcBef>
                <a:spcPts val="0"/>
              </a:spcBef>
              <a:spcAft>
                <a:spcPts val="0"/>
              </a:spcAft>
              <a:buSzPts val="7200"/>
              <a:buNone/>
              <a:defRPr sz="7200"/>
            </a:lvl7pPr>
            <a:lvl8pPr lvl="7" algn="r" rtl="0">
              <a:spcBef>
                <a:spcPts val="0"/>
              </a:spcBef>
              <a:spcAft>
                <a:spcPts val="0"/>
              </a:spcAft>
              <a:buSzPts val="7200"/>
              <a:buNone/>
              <a:defRPr sz="7200"/>
            </a:lvl8pPr>
            <a:lvl9pPr lvl="8" algn="r" rtl="0">
              <a:spcBef>
                <a:spcPts val="0"/>
              </a:spcBef>
              <a:spcAft>
                <a:spcPts val="0"/>
              </a:spcAft>
              <a:buSzPts val="7200"/>
              <a:buNone/>
              <a:defRPr sz="7200"/>
            </a:lvl9pPr>
          </a:lstStyle>
          <a:p>
            <a:r>
              <a:t>xx%</a:t>
            </a:r>
          </a:p>
        </p:txBody>
      </p:sp>
      <p:sp>
        <p:nvSpPr>
          <p:cNvPr id="28" name="Google Shape;28;p6"/>
          <p:cNvSpPr txBox="1">
            <a:spLocks noGrp="1"/>
          </p:cNvSpPr>
          <p:nvPr>
            <p:ph type="title" idx="7" hasCustomPrompt="1"/>
          </p:nvPr>
        </p:nvSpPr>
        <p:spPr>
          <a:xfrm>
            <a:off x="6940150" y="1149263"/>
            <a:ext cx="2241600" cy="930400"/>
          </a:xfrm>
          <a:prstGeom prst="rect">
            <a:avLst/>
          </a:prstGeom>
        </p:spPr>
        <p:txBody>
          <a:bodyPr spcFirstLastPara="1" wrap="square" lIns="0" tIns="0" rIns="0" bIns="0" anchor="b" anchorCtr="0">
            <a:noAutofit/>
          </a:bodyPr>
          <a:lstStyle>
            <a:lvl1pPr lvl="0" rtl="0">
              <a:spcBef>
                <a:spcPts val="0"/>
              </a:spcBef>
              <a:spcAft>
                <a:spcPts val="0"/>
              </a:spcAft>
              <a:buSzPts val="7200"/>
              <a:buNone/>
              <a:defRPr sz="7200"/>
            </a:lvl1pPr>
            <a:lvl2pPr lvl="1" rtl="0">
              <a:spcBef>
                <a:spcPts val="0"/>
              </a:spcBef>
              <a:spcAft>
                <a:spcPts val="0"/>
              </a:spcAft>
              <a:buSzPts val="7200"/>
              <a:buNone/>
              <a:defRPr sz="7200"/>
            </a:lvl2pPr>
            <a:lvl3pPr lvl="2" rtl="0">
              <a:spcBef>
                <a:spcPts val="0"/>
              </a:spcBef>
              <a:spcAft>
                <a:spcPts val="0"/>
              </a:spcAft>
              <a:buSzPts val="7200"/>
              <a:buNone/>
              <a:defRPr sz="7200"/>
            </a:lvl3pPr>
            <a:lvl4pPr lvl="3" rtl="0">
              <a:spcBef>
                <a:spcPts val="0"/>
              </a:spcBef>
              <a:spcAft>
                <a:spcPts val="0"/>
              </a:spcAft>
              <a:buSzPts val="7200"/>
              <a:buNone/>
              <a:defRPr sz="7200"/>
            </a:lvl4pPr>
            <a:lvl5pPr lvl="4" rtl="0">
              <a:spcBef>
                <a:spcPts val="0"/>
              </a:spcBef>
              <a:spcAft>
                <a:spcPts val="0"/>
              </a:spcAft>
              <a:buSzPts val="7200"/>
              <a:buNone/>
              <a:defRPr sz="7200"/>
            </a:lvl5pPr>
            <a:lvl6pPr lvl="5" rtl="0">
              <a:spcBef>
                <a:spcPts val="0"/>
              </a:spcBef>
              <a:spcAft>
                <a:spcPts val="0"/>
              </a:spcAft>
              <a:buSzPts val="7200"/>
              <a:buNone/>
              <a:defRPr sz="7200"/>
            </a:lvl6pPr>
            <a:lvl7pPr lvl="6" rtl="0">
              <a:spcBef>
                <a:spcPts val="0"/>
              </a:spcBef>
              <a:spcAft>
                <a:spcPts val="0"/>
              </a:spcAft>
              <a:buSzPts val="7200"/>
              <a:buNone/>
              <a:defRPr sz="7200"/>
            </a:lvl7pPr>
            <a:lvl8pPr lvl="7" rtl="0">
              <a:spcBef>
                <a:spcPts val="0"/>
              </a:spcBef>
              <a:spcAft>
                <a:spcPts val="0"/>
              </a:spcAft>
              <a:buSzPts val="7200"/>
              <a:buNone/>
              <a:defRPr sz="7200"/>
            </a:lvl8pPr>
            <a:lvl9pPr lvl="8" rtl="0">
              <a:spcBef>
                <a:spcPts val="0"/>
              </a:spcBef>
              <a:spcAft>
                <a:spcPts val="0"/>
              </a:spcAft>
              <a:buSzPts val="7200"/>
              <a:buNone/>
              <a:defRPr sz="7200"/>
            </a:lvl9pPr>
          </a:lstStyle>
          <a:p>
            <a:r>
              <a:t>xx%</a:t>
            </a:r>
          </a:p>
        </p:txBody>
      </p:sp>
      <p:sp>
        <p:nvSpPr>
          <p:cNvPr id="29" name="Google Shape;29;p6"/>
          <p:cNvSpPr txBox="1">
            <a:spLocks noGrp="1"/>
          </p:cNvSpPr>
          <p:nvPr>
            <p:ph type="title" idx="8" hasCustomPrompt="1"/>
          </p:nvPr>
        </p:nvSpPr>
        <p:spPr>
          <a:xfrm>
            <a:off x="6940150" y="3978663"/>
            <a:ext cx="2241600" cy="930400"/>
          </a:xfrm>
          <a:prstGeom prst="rect">
            <a:avLst/>
          </a:prstGeom>
        </p:spPr>
        <p:txBody>
          <a:bodyPr spcFirstLastPara="1" wrap="square" lIns="0" tIns="0" rIns="0" bIns="0" anchor="b" anchorCtr="0">
            <a:noAutofit/>
          </a:bodyPr>
          <a:lstStyle>
            <a:lvl1pPr lvl="0" rtl="0">
              <a:spcBef>
                <a:spcPts val="0"/>
              </a:spcBef>
              <a:spcAft>
                <a:spcPts val="0"/>
              </a:spcAft>
              <a:buSzPts val="7200"/>
              <a:buNone/>
              <a:defRPr sz="7200"/>
            </a:lvl1pPr>
            <a:lvl2pPr lvl="1" rtl="0">
              <a:spcBef>
                <a:spcPts val="0"/>
              </a:spcBef>
              <a:spcAft>
                <a:spcPts val="0"/>
              </a:spcAft>
              <a:buSzPts val="7200"/>
              <a:buNone/>
              <a:defRPr sz="7200"/>
            </a:lvl2pPr>
            <a:lvl3pPr lvl="2" rtl="0">
              <a:spcBef>
                <a:spcPts val="0"/>
              </a:spcBef>
              <a:spcAft>
                <a:spcPts val="0"/>
              </a:spcAft>
              <a:buSzPts val="7200"/>
              <a:buNone/>
              <a:defRPr sz="7200"/>
            </a:lvl3pPr>
            <a:lvl4pPr lvl="3" rtl="0">
              <a:spcBef>
                <a:spcPts val="0"/>
              </a:spcBef>
              <a:spcAft>
                <a:spcPts val="0"/>
              </a:spcAft>
              <a:buSzPts val="7200"/>
              <a:buNone/>
              <a:defRPr sz="7200"/>
            </a:lvl4pPr>
            <a:lvl5pPr lvl="4" rtl="0">
              <a:spcBef>
                <a:spcPts val="0"/>
              </a:spcBef>
              <a:spcAft>
                <a:spcPts val="0"/>
              </a:spcAft>
              <a:buSzPts val="7200"/>
              <a:buNone/>
              <a:defRPr sz="7200"/>
            </a:lvl5pPr>
            <a:lvl6pPr lvl="5" rtl="0">
              <a:spcBef>
                <a:spcPts val="0"/>
              </a:spcBef>
              <a:spcAft>
                <a:spcPts val="0"/>
              </a:spcAft>
              <a:buSzPts val="7200"/>
              <a:buNone/>
              <a:defRPr sz="7200"/>
            </a:lvl6pPr>
            <a:lvl7pPr lvl="6" rtl="0">
              <a:spcBef>
                <a:spcPts val="0"/>
              </a:spcBef>
              <a:spcAft>
                <a:spcPts val="0"/>
              </a:spcAft>
              <a:buSzPts val="7200"/>
              <a:buNone/>
              <a:defRPr sz="7200"/>
            </a:lvl7pPr>
            <a:lvl8pPr lvl="7" rtl="0">
              <a:spcBef>
                <a:spcPts val="0"/>
              </a:spcBef>
              <a:spcAft>
                <a:spcPts val="0"/>
              </a:spcAft>
              <a:buSzPts val="7200"/>
              <a:buNone/>
              <a:defRPr sz="7200"/>
            </a:lvl8pPr>
            <a:lvl9pPr lvl="8" rtl="0">
              <a:spcBef>
                <a:spcPts val="0"/>
              </a:spcBef>
              <a:spcAft>
                <a:spcPts val="0"/>
              </a:spcAft>
              <a:buSzPts val="7200"/>
              <a:buNone/>
              <a:defRPr sz="7200"/>
            </a:lvl9pPr>
          </a:lstStyle>
          <a:p>
            <a:r>
              <a:t>xx%</a:t>
            </a:r>
          </a:p>
        </p:txBody>
      </p:sp>
      <p:sp>
        <p:nvSpPr>
          <p:cNvPr id="30" name="Google Shape;30;p6"/>
          <p:cNvSpPr txBox="1">
            <a:spLocks noGrp="1"/>
          </p:cNvSpPr>
          <p:nvPr>
            <p:ph type="title" idx="9"/>
          </p:nvPr>
        </p:nvSpPr>
        <p:spPr>
          <a:xfrm>
            <a:off x="4217225" y="4807429"/>
            <a:ext cx="2241600" cy="562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400"/>
              <a:buNone/>
              <a:defRPr sz="1400" i="0"/>
            </a:lvl1pPr>
            <a:lvl2pPr lvl="1" algn="r" rtl="0">
              <a:spcBef>
                <a:spcPts val="0"/>
              </a:spcBef>
              <a:spcAft>
                <a:spcPts val="0"/>
              </a:spcAft>
              <a:buSzPts val="1400"/>
              <a:buNone/>
              <a:defRPr sz="1400"/>
            </a:lvl2pPr>
            <a:lvl3pPr lvl="2" algn="r" rtl="0">
              <a:spcBef>
                <a:spcPts val="0"/>
              </a:spcBef>
              <a:spcAft>
                <a:spcPts val="0"/>
              </a:spcAft>
              <a:buSzPts val="1400"/>
              <a:buNone/>
              <a:defRPr sz="1400"/>
            </a:lvl3pPr>
            <a:lvl4pPr lvl="3" algn="r" rtl="0">
              <a:spcBef>
                <a:spcPts val="0"/>
              </a:spcBef>
              <a:spcAft>
                <a:spcPts val="0"/>
              </a:spcAft>
              <a:buSzPts val="1400"/>
              <a:buNone/>
              <a:defRPr sz="1400"/>
            </a:lvl4pPr>
            <a:lvl5pPr lvl="4" algn="r" rtl="0">
              <a:spcBef>
                <a:spcPts val="0"/>
              </a:spcBef>
              <a:spcAft>
                <a:spcPts val="0"/>
              </a:spcAft>
              <a:buSzPts val="1400"/>
              <a:buNone/>
              <a:defRPr sz="1400"/>
            </a:lvl5pPr>
            <a:lvl6pPr lvl="5" algn="r" rtl="0">
              <a:spcBef>
                <a:spcPts val="0"/>
              </a:spcBef>
              <a:spcAft>
                <a:spcPts val="0"/>
              </a:spcAft>
              <a:buSzPts val="1400"/>
              <a:buNone/>
              <a:defRPr sz="1400"/>
            </a:lvl6pPr>
            <a:lvl7pPr lvl="6" algn="r" rtl="0">
              <a:spcBef>
                <a:spcPts val="0"/>
              </a:spcBef>
              <a:spcAft>
                <a:spcPts val="0"/>
              </a:spcAft>
              <a:buSzPts val="1400"/>
              <a:buNone/>
              <a:defRPr sz="1400"/>
            </a:lvl7pPr>
            <a:lvl8pPr lvl="7" algn="r" rtl="0">
              <a:spcBef>
                <a:spcPts val="0"/>
              </a:spcBef>
              <a:spcAft>
                <a:spcPts val="0"/>
              </a:spcAft>
              <a:buSzPts val="1400"/>
              <a:buNone/>
              <a:defRPr sz="1400"/>
            </a:lvl8pPr>
            <a:lvl9pPr lvl="8" algn="r" rtl="0">
              <a:spcBef>
                <a:spcPts val="0"/>
              </a:spcBef>
              <a:spcAft>
                <a:spcPts val="0"/>
              </a:spcAft>
              <a:buSzPts val="1400"/>
              <a:buNone/>
              <a:defRPr sz="1400"/>
            </a:lvl9pPr>
          </a:lstStyle>
          <a:p>
            <a:r>
              <a:rPr lang="en-US" smtClean="0"/>
              <a:t>Click to edit Master title style</a:t>
            </a:r>
            <a:endParaRPr/>
          </a:p>
        </p:txBody>
      </p:sp>
      <p:sp>
        <p:nvSpPr>
          <p:cNvPr id="31" name="Google Shape;31;p6"/>
          <p:cNvSpPr txBox="1">
            <a:spLocks noGrp="1"/>
          </p:cNvSpPr>
          <p:nvPr>
            <p:ph type="subTitle" idx="13"/>
          </p:nvPr>
        </p:nvSpPr>
        <p:spPr>
          <a:xfrm>
            <a:off x="4546925" y="5369429"/>
            <a:ext cx="1911900" cy="440400"/>
          </a:xfrm>
          <a:prstGeom prst="rect">
            <a:avLst/>
          </a:prstGeom>
        </p:spPr>
        <p:txBody>
          <a:bodyPr spcFirstLastPara="1" wrap="square" lIns="0" tIns="0" rIns="0" bIns="0" anchor="t" anchorCtr="0">
            <a:noAutofit/>
          </a:bodyPr>
          <a:lstStyle>
            <a:lvl1pPr lvl="0" algn="r" rtl="0">
              <a:spcBef>
                <a:spcPts val="0"/>
              </a:spcBef>
              <a:spcAft>
                <a:spcPts val="0"/>
              </a:spcAft>
              <a:buNone/>
              <a:defRPr/>
            </a:lvl1pPr>
            <a:lvl2pPr lvl="1" algn="r" rtl="0">
              <a:spcBef>
                <a:spcPts val="0"/>
              </a:spcBef>
              <a:spcAft>
                <a:spcPts val="0"/>
              </a:spcAft>
              <a:buNone/>
              <a:defRPr/>
            </a:lvl2pPr>
            <a:lvl3pPr lvl="2" algn="r" rtl="0">
              <a:spcBef>
                <a:spcPts val="0"/>
              </a:spcBef>
              <a:spcAft>
                <a:spcPts val="0"/>
              </a:spcAft>
              <a:buNone/>
              <a:defRPr/>
            </a:lvl3pPr>
            <a:lvl4pPr lvl="3" algn="r" rtl="0">
              <a:spcBef>
                <a:spcPts val="0"/>
              </a:spcBef>
              <a:spcAft>
                <a:spcPts val="0"/>
              </a:spcAft>
              <a:buNone/>
              <a:defRPr/>
            </a:lvl4pPr>
            <a:lvl5pPr lvl="4" algn="r" rtl="0">
              <a:spcBef>
                <a:spcPts val="0"/>
              </a:spcBef>
              <a:spcAft>
                <a:spcPts val="0"/>
              </a:spcAft>
              <a:buNone/>
              <a:defRPr/>
            </a:lvl5pPr>
            <a:lvl6pPr lvl="5" algn="r" rtl="0">
              <a:spcBef>
                <a:spcPts val="0"/>
              </a:spcBef>
              <a:spcAft>
                <a:spcPts val="0"/>
              </a:spcAft>
              <a:buNone/>
              <a:defRPr/>
            </a:lvl6pPr>
            <a:lvl7pPr lvl="6" algn="r" rtl="0">
              <a:spcBef>
                <a:spcPts val="0"/>
              </a:spcBef>
              <a:spcAft>
                <a:spcPts val="0"/>
              </a:spcAft>
              <a:buNone/>
              <a:defRPr/>
            </a:lvl7pPr>
            <a:lvl8pPr lvl="7" algn="r" rtl="0">
              <a:spcBef>
                <a:spcPts val="0"/>
              </a:spcBef>
              <a:spcAft>
                <a:spcPts val="0"/>
              </a:spcAft>
              <a:buNone/>
              <a:defRPr/>
            </a:lvl8pPr>
            <a:lvl9pPr lvl="8" algn="r" rtl="0">
              <a:spcBef>
                <a:spcPts val="0"/>
              </a:spcBef>
              <a:spcAft>
                <a:spcPts val="0"/>
              </a:spcAft>
              <a:buNone/>
              <a:defRPr/>
            </a:lvl9pPr>
          </a:lstStyle>
          <a:p>
            <a:r>
              <a:rPr lang="en-US" smtClean="0"/>
              <a:t>Click to edit Master subtitle style</a:t>
            </a:r>
            <a:endParaRPr/>
          </a:p>
        </p:txBody>
      </p:sp>
      <p:sp>
        <p:nvSpPr>
          <p:cNvPr id="32" name="Google Shape;32;p6"/>
          <p:cNvSpPr txBox="1">
            <a:spLocks noGrp="1"/>
          </p:cNvSpPr>
          <p:nvPr>
            <p:ph type="title" idx="14" hasCustomPrompt="1"/>
          </p:nvPr>
        </p:nvSpPr>
        <p:spPr>
          <a:xfrm>
            <a:off x="4217225" y="3978663"/>
            <a:ext cx="2241600" cy="930400"/>
          </a:xfrm>
          <a:prstGeom prst="rect">
            <a:avLst/>
          </a:prstGeom>
        </p:spPr>
        <p:txBody>
          <a:bodyPr spcFirstLastPara="1" wrap="square" lIns="0" tIns="0" rIns="0" bIns="0" anchor="b" anchorCtr="0">
            <a:noAutofit/>
          </a:bodyPr>
          <a:lstStyle>
            <a:lvl1pPr lvl="0" algn="r" rtl="0">
              <a:spcBef>
                <a:spcPts val="0"/>
              </a:spcBef>
              <a:spcAft>
                <a:spcPts val="0"/>
              </a:spcAft>
              <a:buSzPts val="7200"/>
              <a:buNone/>
              <a:defRPr sz="7200"/>
            </a:lvl1pPr>
            <a:lvl2pPr lvl="1" algn="r" rtl="0">
              <a:spcBef>
                <a:spcPts val="0"/>
              </a:spcBef>
              <a:spcAft>
                <a:spcPts val="0"/>
              </a:spcAft>
              <a:buSzPts val="7200"/>
              <a:buNone/>
              <a:defRPr sz="7200"/>
            </a:lvl2pPr>
            <a:lvl3pPr lvl="2" algn="r" rtl="0">
              <a:spcBef>
                <a:spcPts val="0"/>
              </a:spcBef>
              <a:spcAft>
                <a:spcPts val="0"/>
              </a:spcAft>
              <a:buSzPts val="7200"/>
              <a:buNone/>
              <a:defRPr sz="7200"/>
            </a:lvl3pPr>
            <a:lvl4pPr lvl="3" algn="r" rtl="0">
              <a:spcBef>
                <a:spcPts val="0"/>
              </a:spcBef>
              <a:spcAft>
                <a:spcPts val="0"/>
              </a:spcAft>
              <a:buSzPts val="7200"/>
              <a:buNone/>
              <a:defRPr sz="7200"/>
            </a:lvl4pPr>
            <a:lvl5pPr lvl="4" algn="r" rtl="0">
              <a:spcBef>
                <a:spcPts val="0"/>
              </a:spcBef>
              <a:spcAft>
                <a:spcPts val="0"/>
              </a:spcAft>
              <a:buSzPts val="7200"/>
              <a:buNone/>
              <a:defRPr sz="7200"/>
            </a:lvl5pPr>
            <a:lvl6pPr lvl="5" algn="r" rtl="0">
              <a:spcBef>
                <a:spcPts val="0"/>
              </a:spcBef>
              <a:spcAft>
                <a:spcPts val="0"/>
              </a:spcAft>
              <a:buSzPts val="7200"/>
              <a:buNone/>
              <a:defRPr sz="7200"/>
            </a:lvl6pPr>
            <a:lvl7pPr lvl="6" algn="r" rtl="0">
              <a:spcBef>
                <a:spcPts val="0"/>
              </a:spcBef>
              <a:spcAft>
                <a:spcPts val="0"/>
              </a:spcAft>
              <a:buSzPts val="7200"/>
              <a:buNone/>
              <a:defRPr sz="7200"/>
            </a:lvl7pPr>
            <a:lvl8pPr lvl="7" algn="r" rtl="0">
              <a:spcBef>
                <a:spcPts val="0"/>
              </a:spcBef>
              <a:spcAft>
                <a:spcPts val="0"/>
              </a:spcAft>
              <a:buSzPts val="7200"/>
              <a:buNone/>
              <a:defRPr sz="7200"/>
            </a:lvl8pPr>
            <a:lvl9pPr lvl="8" algn="r" rtl="0">
              <a:spcBef>
                <a:spcPts val="0"/>
              </a:spcBef>
              <a:spcAft>
                <a:spcPts val="0"/>
              </a:spcAft>
              <a:buSzPts val="7200"/>
              <a:buNone/>
              <a:defRPr sz="7200"/>
            </a:lvl9pPr>
          </a:lstStyle>
          <a:p>
            <a:r>
              <a:t>xx%</a:t>
            </a:r>
          </a:p>
        </p:txBody>
      </p:sp>
      <p:cxnSp>
        <p:nvCxnSpPr>
          <p:cNvPr id="33" name="Google Shape;33;p6"/>
          <p:cNvCxnSpPr/>
          <p:nvPr/>
        </p:nvCxnSpPr>
        <p:spPr>
          <a:xfrm>
            <a:off x="6703425" y="936900"/>
            <a:ext cx="0" cy="4896000"/>
          </a:xfrm>
          <a:prstGeom prst="straightConnector1">
            <a:avLst/>
          </a:prstGeom>
          <a:noFill/>
          <a:ln w="19050" cap="flat" cmpd="sng">
            <a:solidFill>
              <a:srgbClr val="434343"/>
            </a:solidFill>
            <a:prstDash val="solid"/>
            <a:round/>
            <a:headEnd type="none" w="med" len="med"/>
            <a:tailEnd type="none" w="med" len="med"/>
          </a:ln>
        </p:spPr>
      </p:cxnSp>
    </p:spTree>
  </p:cSld>
  <p:clrMapOvr>
    <a:masterClrMapping/>
  </p:clrMapOvr>
  <p:extLst mod="1">
    <p:ext uri="{DCECCB84-F9BA-43D5-87BE-67443E8EF086}">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5507">
          <p15:clr>
            <a:srgbClr val="F9AD4C"/>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786"/>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HEADLINE DESIGN ">
  <p:cSld name="HEADLINE DESIGN ">
    <p:bg>
      <p:bgPr>
        <a:solidFill>
          <a:srgbClr val="434343"/>
        </a:solidFill>
        <a:effectLst/>
      </p:bgPr>
    </p:bg>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3500075" y="4567333"/>
            <a:ext cx="3842700" cy="821600"/>
          </a:xfrm>
          <a:prstGeom prst="rect">
            <a:avLst/>
          </a:prstGeom>
          <a:noFill/>
          <a:ln>
            <a:noFill/>
          </a:ln>
        </p:spPr>
        <p:txBody>
          <a:bodyPr spcFirstLastPara="1" wrap="square" lIns="0" tIns="0" rIns="0" bIns="0" anchor="b" anchorCtr="0">
            <a:noAutofit/>
          </a:bodyPr>
          <a:lstStyle>
            <a:lvl1pPr lvl="0" rtl="0">
              <a:spcBef>
                <a:spcPts val="0"/>
              </a:spcBef>
              <a:spcAft>
                <a:spcPts val="0"/>
              </a:spcAft>
              <a:buClr>
                <a:srgbClr val="FFC39F"/>
              </a:buClr>
              <a:buSzPts val="6000"/>
              <a:buNone/>
              <a:defRPr sz="6000" i="0">
                <a:solidFill>
                  <a:srgbClr val="FFC39F"/>
                </a:solidFill>
              </a:defRPr>
            </a:lvl1pPr>
            <a:lvl2pPr lvl="1" rtl="0">
              <a:spcBef>
                <a:spcPts val="0"/>
              </a:spcBef>
              <a:spcAft>
                <a:spcPts val="0"/>
              </a:spcAft>
              <a:buClr>
                <a:srgbClr val="FFC39F"/>
              </a:buClr>
              <a:buSzPts val="6000"/>
              <a:buNone/>
              <a:defRPr sz="6000">
                <a:solidFill>
                  <a:srgbClr val="FFC39F"/>
                </a:solidFill>
              </a:defRPr>
            </a:lvl2pPr>
            <a:lvl3pPr lvl="2" rtl="0">
              <a:spcBef>
                <a:spcPts val="0"/>
              </a:spcBef>
              <a:spcAft>
                <a:spcPts val="0"/>
              </a:spcAft>
              <a:buClr>
                <a:srgbClr val="FFC39F"/>
              </a:buClr>
              <a:buSzPts val="6000"/>
              <a:buNone/>
              <a:defRPr sz="6000">
                <a:solidFill>
                  <a:srgbClr val="FFC39F"/>
                </a:solidFill>
              </a:defRPr>
            </a:lvl3pPr>
            <a:lvl4pPr lvl="3" rtl="0">
              <a:spcBef>
                <a:spcPts val="0"/>
              </a:spcBef>
              <a:spcAft>
                <a:spcPts val="0"/>
              </a:spcAft>
              <a:buClr>
                <a:srgbClr val="FFC39F"/>
              </a:buClr>
              <a:buSzPts val="6000"/>
              <a:buNone/>
              <a:defRPr sz="6000">
                <a:solidFill>
                  <a:srgbClr val="FFC39F"/>
                </a:solidFill>
              </a:defRPr>
            </a:lvl4pPr>
            <a:lvl5pPr lvl="4" rtl="0">
              <a:spcBef>
                <a:spcPts val="0"/>
              </a:spcBef>
              <a:spcAft>
                <a:spcPts val="0"/>
              </a:spcAft>
              <a:buClr>
                <a:srgbClr val="FFC39F"/>
              </a:buClr>
              <a:buSzPts val="6000"/>
              <a:buNone/>
              <a:defRPr sz="6000">
                <a:solidFill>
                  <a:srgbClr val="FFC39F"/>
                </a:solidFill>
              </a:defRPr>
            </a:lvl5pPr>
            <a:lvl6pPr lvl="5" rtl="0">
              <a:spcBef>
                <a:spcPts val="0"/>
              </a:spcBef>
              <a:spcAft>
                <a:spcPts val="0"/>
              </a:spcAft>
              <a:buClr>
                <a:srgbClr val="FFC39F"/>
              </a:buClr>
              <a:buSzPts val="6000"/>
              <a:buNone/>
              <a:defRPr sz="6000">
                <a:solidFill>
                  <a:srgbClr val="FFC39F"/>
                </a:solidFill>
              </a:defRPr>
            </a:lvl6pPr>
            <a:lvl7pPr lvl="6" rtl="0">
              <a:spcBef>
                <a:spcPts val="0"/>
              </a:spcBef>
              <a:spcAft>
                <a:spcPts val="0"/>
              </a:spcAft>
              <a:buClr>
                <a:srgbClr val="FFC39F"/>
              </a:buClr>
              <a:buSzPts val="6000"/>
              <a:buNone/>
              <a:defRPr sz="6000">
                <a:solidFill>
                  <a:srgbClr val="FFC39F"/>
                </a:solidFill>
              </a:defRPr>
            </a:lvl7pPr>
            <a:lvl8pPr lvl="7" rtl="0">
              <a:spcBef>
                <a:spcPts val="0"/>
              </a:spcBef>
              <a:spcAft>
                <a:spcPts val="0"/>
              </a:spcAft>
              <a:buClr>
                <a:srgbClr val="FFC39F"/>
              </a:buClr>
              <a:buSzPts val="6000"/>
              <a:buNone/>
              <a:defRPr sz="6000">
                <a:solidFill>
                  <a:srgbClr val="FFC39F"/>
                </a:solidFill>
              </a:defRPr>
            </a:lvl8pPr>
            <a:lvl9pPr lvl="8" rtl="0">
              <a:spcBef>
                <a:spcPts val="0"/>
              </a:spcBef>
              <a:spcAft>
                <a:spcPts val="0"/>
              </a:spcAft>
              <a:buClr>
                <a:srgbClr val="FFC39F"/>
              </a:buClr>
              <a:buSzPts val="6000"/>
              <a:buNone/>
              <a:defRPr sz="6000">
                <a:solidFill>
                  <a:srgbClr val="FFC39F"/>
                </a:solidFill>
              </a:defRPr>
            </a:lvl9pPr>
          </a:lstStyle>
          <a:p>
            <a:r>
              <a:rPr lang="en-US" smtClean="0"/>
              <a:t>Click to edit Master title style</a:t>
            </a:r>
            <a:endParaRPr/>
          </a:p>
        </p:txBody>
      </p:sp>
      <p:sp>
        <p:nvSpPr>
          <p:cNvPr id="36" name="Google Shape;36;p7"/>
          <p:cNvSpPr txBox="1">
            <a:spLocks noGrp="1"/>
          </p:cNvSpPr>
          <p:nvPr>
            <p:ph type="subTitle" idx="1"/>
          </p:nvPr>
        </p:nvSpPr>
        <p:spPr>
          <a:xfrm>
            <a:off x="3500075" y="5452972"/>
            <a:ext cx="2907600" cy="473600"/>
          </a:xfrm>
          <a:prstGeom prst="rect">
            <a:avLst/>
          </a:prstGeom>
        </p:spPr>
        <p:txBody>
          <a:bodyPr spcFirstLastPara="1" wrap="square" lIns="0" tIns="0" rIns="0" bIns="0" anchor="t" anchorCtr="0">
            <a:noAutofit/>
          </a:bodyPr>
          <a:lstStyle>
            <a:lvl1pPr lvl="0" rtl="0">
              <a:spcBef>
                <a:spcPts val="0"/>
              </a:spcBef>
              <a:spcAft>
                <a:spcPts val="0"/>
              </a:spcAft>
              <a:buNone/>
              <a:defRPr>
                <a:solidFill>
                  <a:srgbClr val="FFC39F"/>
                </a:solidFill>
              </a:defRPr>
            </a:lvl1pPr>
            <a:lvl2pPr lvl="1" rtl="0">
              <a:spcBef>
                <a:spcPts val="0"/>
              </a:spcBef>
              <a:spcAft>
                <a:spcPts val="0"/>
              </a:spcAft>
              <a:buNone/>
              <a:defRPr sz="600">
                <a:solidFill>
                  <a:srgbClr val="FFC39F"/>
                </a:solidFill>
              </a:defRPr>
            </a:lvl2pPr>
            <a:lvl3pPr lvl="2" rtl="0">
              <a:spcBef>
                <a:spcPts val="0"/>
              </a:spcBef>
              <a:spcAft>
                <a:spcPts val="0"/>
              </a:spcAft>
              <a:buNone/>
              <a:defRPr sz="600">
                <a:solidFill>
                  <a:srgbClr val="FFC39F"/>
                </a:solidFill>
              </a:defRPr>
            </a:lvl3pPr>
            <a:lvl4pPr lvl="3" rtl="0">
              <a:spcBef>
                <a:spcPts val="0"/>
              </a:spcBef>
              <a:spcAft>
                <a:spcPts val="0"/>
              </a:spcAft>
              <a:buNone/>
              <a:defRPr sz="600">
                <a:solidFill>
                  <a:srgbClr val="FFC39F"/>
                </a:solidFill>
              </a:defRPr>
            </a:lvl4pPr>
            <a:lvl5pPr lvl="4" rtl="0">
              <a:spcBef>
                <a:spcPts val="0"/>
              </a:spcBef>
              <a:spcAft>
                <a:spcPts val="0"/>
              </a:spcAft>
              <a:buNone/>
              <a:defRPr sz="600">
                <a:solidFill>
                  <a:srgbClr val="FFC39F"/>
                </a:solidFill>
              </a:defRPr>
            </a:lvl5pPr>
            <a:lvl6pPr lvl="5" rtl="0">
              <a:spcBef>
                <a:spcPts val="0"/>
              </a:spcBef>
              <a:spcAft>
                <a:spcPts val="0"/>
              </a:spcAft>
              <a:buNone/>
              <a:defRPr sz="600">
                <a:solidFill>
                  <a:srgbClr val="FFC39F"/>
                </a:solidFill>
              </a:defRPr>
            </a:lvl6pPr>
            <a:lvl7pPr lvl="6" rtl="0">
              <a:spcBef>
                <a:spcPts val="0"/>
              </a:spcBef>
              <a:spcAft>
                <a:spcPts val="0"/>
              </a:spcAft>
              <a:buNone/>
              <a:defRPr sz="600">
                <a:solidFill>
                  <a:srgbClr val="FFC39F"/>
                </a:solidFill>
              </a:defRPr>
            </a:lvl7pPr>
            <a:lvl8pPr lvl="7" rtl="0">
              <a:spcBef>
                <a:spcPts val="0"/>
              </a:spcBef>
              <a:spcAft>
                <a:spcPts val="0"/>
              </a:spcAft>
              <a:buNone/>
              <a:defRPr sz="600">
                <a:solidFill>
                  <a:srgbClr val="FFC39F"/>
                </a:solidFill>
              </a:defRPr>
            </a:lvl8pPr>
            <a:lvl9pPr lvl="8" rtl="0">
              <a:spcBef>
                <a:spcPts val="0"/>
              </a:spcBef>
              <a:spcAft>
                <a:spcPts val="0"/>
              </a:spcAft>
              <a:buNone/>
              <a:defRPr sz="600">
                <a:solidFill>
                  <a:srgbClr val="FFC39F"/>
                </a:solidFill>
              </a:defRPr>
            </a:lvl9pPr>
          </a:lstStyle>
          <a:p>
            <a:r>
              <a:rPr lang="en-US" smtClean="0"/>
              <a:t>Click to edit Master subtitle style</a:t>
            </a:r>
            <a:endParaRPr/>
          </a:p>
        </p:txBody>
      </p:sp>
      <p:sp>
        <p:nvSpPr>
          <p:cNvPr id="37" name="Google Shape;37;p7"/>
          <p:cNvSpPr txBox="1">
            <a:spLocks noGrp="1"/>
          </p:cNvSpPr>
          <p:nvPr>
            <p:ph type="title" idx="2" hasCustomPrompt="1"/>
          </p:nvPr>
        </p:nvSpPr>
        <p:spPr>
          <a:xfrm>
            <a:off x="906425" y="3996556"/>
            <a:ext cx="2397000" cy="1386800"/>
          </a:xfrm>
          <a:prstGeom prst="rect">
            <a:avLst/>
          </a:prstGeom>
        </p:spPr>
        <p:txBody>
          <a:bodyPr spcFirstLastPara="1" wrap="square" lIns="0" tIns="0" rIns="0" bIns="0" anchor="b" anchorCtr="0">
            <a:noAutofit/>
          </a:bodyPr>
          <a:lstStyle>
            <a:lvl1pPr lvl="0" algn="r" rtl="0">
              <a:spcBef>
                <a:spcPts val="0"/>
              </a:spcBef>
              <a:spcAft>
                <a:spcPts val="0"/>
              </a:spcAft>
              <a:buClr>
                <a:srgbClr val="FFC39F"/>
              </a:buClr>
              <a:buSzPts val="6100"/>
              <a:buNone/>
              <a:defRPr sz="6100">
                <a:solidFill>
                  <a:srgbClr val="FFC39F"/>
                </a:solidFill>
              </a:defRPr>
            </a:lvl1pPr>
            <a:lvl2pPr lvl="1" algn="r" rtl="0">
              <a:spcBef>
                <a:spcPts val="0"/>
              </a:spcBef>
              <a:spcAft>
                <a:spcPts val="0"/>
              </a:spcAft>
              <a:buClr>
                <a:srgbClr val="FFC39F"/>
              </a:buClr>
              <a:buSzPts val="6100"/>
              <a:buNone/>
              <a:defRPr sz="6100">
                <a:solidFill>
                  <a:srgbClr val="FFC39F"/>
                </a:solidFill>
              </a:defRPr>
            </a:lvl2pPr>
            <a:lvl3pPr lvl="2" algn="r" rtl="0">
              <a:spcBef>
                <a:spcPts val="0"/>
              </a:spcBef>
              <a:spcAft>
                <a:spcPts val="0"/>
              </a:spcAft>
              <a:buClr>
                <a:srgbClr val="FFC39F"/>
              </a:buClr>
              <a:buSzPts val="6100"/>
              <a:buNone/>
              <a:defRPr sz="6100">
                <a:solidFill>
                  <a:srgbClr val="FFC39F"/>
                </a:solidFill>
              </a:defRPr>
            </a:lvl3pPr>
            <a:lvl4pPr lvl="3" algn="r" rtl="0">
              <a:spcBef>
                <a:spcPts val="0"/>
              </a:spcBef>
              <a:spcAft>
                <a:spcPts val="0"/>
              </a:spcAft>
              <a:buClr>
                <a:srgbClr val="FFC39F"/>
              </a:buClr>
              <a:buSzPts val="6100"/>
              <a:buNone/>
              <a:defRPr sz="6100">
                <a:solidFill>
                  <a:srgbClr val="FFC39F"/>
                </a:solidFill>
              </a:defRPr>
            </a:lvl4pPr>
            <a:lvl5pPr lvl="4" algn="r" rtl="0">
              <a:spcBef>
                <a:spcPts val="0"/>
              </a:spcBef>
              <a:spcAft>
                <a:spcPts val="0"/>
              </a:spcAft>
              <a:buClr>
                <a:srgbClr val="FFC39F"/>
              </a:buClr>
              <a:buSzPts val="6100"/>
              <a:buNone/>
              <a:defRPr sz="6100">
                <a:solidFill>
                  <a:srgbClr val="FFC39F"/>
                </a:solidFill>
              </a:defRPr>
            </a:lvl5pPr>
            <a:lvl6pPr lvl="5" algn="r" rtl="0">
              <a:spcBef>
                <a:spcPts val="0"/>
              </a:spcBef>
              <a:spcAft>
                <a:spcPts val="0"/>
              </a:spcAft>
              <a:buClr>
                <a:srgbClr val="FFC39F"/>
              </a:buClr>
              <a:buSzPts val="6100"/>
              <a:buNone/>
              <a:defRPr sz="6100">
                <a:solidFill>
                  <a:srgbClr val="FFC39F"/>
                </a:solidFill>
              </a:defRPr>
            </a:lvl6pPr>
            <a:lvl7pPr lvl="6" algn="r" rtl="0">
              <a:spcBef>
                <a:spcPts val="0"/>
              </a:spcBef>
              <a:spcAft>
                <a:spcPts val="0"/>
              </a:spcAft>
              <a:buClr>
                <a:srgbClr val="FFC39F"/>
              </a:buClr>
              <a:buSzPts val="6100"/>
              <a:buNone/>
              <a:defRPr sz="6100">
                <a:solidFill>
                  <a:srgbClr val="FFC39F"/>
                </a:solidFill>
              </a:defRPr>
            </a:lvl7pPr>
            <a:lvl8pPr lvl="7" algn="r" rtl="0">
              <a:spcBef>
                <a:spcPts val="0"/>
              </a:spcBef>
              <a:spcAft>
                <a:spcPts val="0"/>
              </a:spcAft>
              <a:buClr>
                <a:srgbClr val="FFC39F"/>
              </a:buClr>
              <a:buSzPts val="6100"/>
              <a:buNone/>
              <a:defRPr sz="6100">
                <a:solidFill>
                  <a:srgbClr val="FFC39F"/>
                </a:solidFill>
              </a:defRPr>
            </a:lvl8pPr>
            <a:lvl9pPr lvl="8" algn="r" rtl="0">
              <a:spcBef>
                <a:spcPts val="0"/>
              </a:spcBef>
              <a:spcAft>
                <a:spcPts val="0"/>
              </a:spcAft>
              <a:buClr>
                <a:srgbClr val="FFC39F"/>
              </a:buClr>
              <a:buSzPts val="6100"/>
              <a:buNone/>
              <a:defRPr sz="6100">
                <a:solidFill>
                  <a:srgbClr val="FFC39F"/>
                </a:solidFill>
              </a:defRPr>
            </a:lvl9pPr>
          </a:lstStyle>
          <a:p>
            <a:r>
              <a:t>xx%</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TLE &amp; TEXT">
  <p:cSld name="TITTLE &amp; TEXT">
    <p:bg>
      <p:bgPr>
        <a:solidFill>
          <a:srgbClr val="FFC39F"/>
        </a:solidFill>
        <a:effectLst/>
      </p:bgPr>
    </p:bg>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703500" y="1871833"/>
            <a:ext cx="3189000" cy="13772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700"/>
              <a:buNone/>
              <a:defRPr sz="3300" i="0"/>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a:r>
              <a:rPr lang="en-US" smtClean="0"/>
              <a:t>Click to edit Master title style</a:t>
            </a:r>
            <a:endParaRPr/>
          </a:p>
        </p:txBody>
      </p:sp>
      <p:sp>
        <p:nvSpPr>
          <p:cNvPr id="40" name="Google Shape;40;p8"/>
          <p:cNvSpPr txBox="1">
            <a:spLocks noGrp="1"/>
          </p:cNvSpPr>
          <p:nvPr>
            <p:ph type="subTitle" idx="1"/>
          </p:nvPr>
        </p:nvSpPr>
        <p:spPr>
          <a:xfrm>
            <a:off x="703500" y="3439733"/>
            <a:ext cx="3561000" cy="1932800"/>
          </a:xfrm>
          <a:prstGeom prst="rect">
            <a:avLst/>
          </a:prstGeom>
        </p:spPr>
        <p:txBody>
          <a:bodyPr spcFirstLastPara="1" wrap="square" lIns="0" tIns="0" rIns="0" bIns="0" anchor="t" anchorCtr="0">
            <a:noAutofit/>
          </a:bodyPr>
          <a:lstStyle>
            <a:lvl1pPr lvl="0" rtl="0">
              <a:spcBef>
                <a:spcPts val="0"/>
              </a:spcBef>
              <a:spcAft>
                <a:spcPts val="0"/>
              </a:spcAft>
              <a:buNone/>
              <a:defRPr sz="11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r>
              <a:rPr lang="en-US" smtClean="0"/>
              <a:t>Click to edit Master subtitle style</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TLE &amp; TWO COLUMNS">
  <p:cSld name="TITTLE &amp; TWO COLUMNS">
    <p:bg>
      <p:bgPr>
        <a:solidFill>
          <a:srgbClr val="434343"/>
        </a:solidFill>
        <a:effectLst/>
      </p:bgPr>
    </p:bg>
    <p:spTree>
      <p:nvGrpSpPr>
        <p:cNvPr id="1" name="Shape 41"/>
        <p:cNvGrpSpPr/>
        <p:nvPr/>
      </p:nvGrpSpPr>
      <p:grpSpPr>
        <a:xfrm>
          <a:off x="0" y="0"/>
          <a:ext cx="0" cy="0"/>
          <a:chOff x="0" y="0"/>
          <a:chExt cx="0" cy="0"/>
        </a:xfrm>
      </p:grpSpPr>
      <p:sp>
        <p:nvSpPr>
          <p:cNvPr id="42" name="Google Shape;42;p9"/>
          <p:cNvSpPr txBox="1">
            <a:spLocks noGrp="1"/>
          </p:cNvSpPr>
          <p:nvPr>
            <p:ph type="subTitle" idx="1"/>
          </p:nvPr>
        </p:nvSpPr>
        <p:spPr>
          <a:xfrm>
            <a:off x="1495212" y="4249233"/>
            <a:ext cx="2577000" cy="9320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rgbClr val="FFC39F"/>
                </a:solidFill>
              </a:defRPr>
            </a:lvl1pPr>
            <a:lvl2pPr lvl="1" algn="ctr" rtl="0">
              <a:spcBef>
                <a:spcPts val="0"/>
              </a:spcBef>
              <a:spcAft>
                <a:spcPts val="0"/>
              </a:spcAft>
              <a:buNone/>
              <a:defRPr sz="1100">
                <a:solidFill>
                  <a:srgbClr val="FFC39F"/>
                </a:solidFill>
              </a:defRPr>
            </a:lvl2pPr>
            <a:lvl3pPr lvl="2" algn="ctr" rtl="0">
              <a:spcBef>
                <a:spcPts val="0"/>
              </a:spcBef>
              <a:spcAft>
                <a:spcPts val="0"/>
              </a:spcAft>
              <a:buNone/>
              <a:defRPr sz="1100">
                <a:solidFill>
                  <a:srgbClr val="FFC39F"/>
                </a:solidFill>
              </a:defRPr>
            </a:lvl3pPr>
            <a:lvl4pPr lvl="3" algn="ctr" rtl="0">
              <a:spcBef>
                <a:spcPts val="0"/>
              </a:spcBef>
              <a:spcAft>
                <a:spcPts val="0"/>
              </a:spcAft>
              <a:buNone/>
              <a:defRPr sz="1100">
                <a:solidFill>
                  <a:srgbClr val="FFC39F"/>
                </a:solidFill>
              </a:defRPr>
            </a:lvl4pPr>
            <a:lvl5pPr lvl="4" algn="ctr" rtl="0">
              <a:spcBef>
                <a:spcPts val="0"/>
              </a:spcBef>
              <a:spcAft>
                <a:spcPts val="0"/>
              </a:spcAft>
              <a:buNone/>
              <a:defRPr sz="1100">
                <a:solidFill>
                  <a:srgbClr val="FFC39F"/>
                </a:solidFill>
              </a:defRPr>
            </a:lvl5pPr>
            <a:lvl6pPr lvl="5" algn="ctr" rtl="0">
              <a:spcBef>
                <a:spcPts val="0"/>
              </a:spcBef>
              <a:spcAft>
                <a:spcPts val="0"/>
              </a:spcAft>
              <a:buNone/>
              <a:defRPr sz="1100">
                <a:solidFill>
                  <a:srgbClr val="FFC39F"/>
                </a:solidFill>
              </a:defRPr>
            </a:lvl6pPr>
            <a:lvl7pPr lvl="6" algn="ctr" rtl="0">
              <a:spcBef>
                <a:spcPts val="0"/>
              </a:spcBef>
              <a:spcAft>
                <a:spcPts val="0"/>
              </a:spcAft>
              <a:buNone/>
              <a:defRPr sz="1100">
                <a:solidFill>
                  <a:srgbClr val="FFC39F"/>
                </a:solidFill>
              </a:defRPr>
            </a:lvl7pPr>
            <a:lvl8pPr lvl="7" algn="ctr" rtl="0">
              <a:spcBef>
                <a:spcPts val="0"/>
              </a:spcBef>
              <a:spcAft>
                <a:spcPts val="0"/>
              </a:spcAft>
              <a:buNone/>
              <a:defRPr sz="1100">
                <a:solidFill>
                  <a:srgbClr val="FFC39F"/>
                </a:solidFill>
              </a:defRPr>
            </a:lvl8pPr>
            <a:lvl9pPr lvl="8" algn="ctr" rtl="0">
              <a:spcBef>
                <a:spcPts val="0"/>
              </a:spcBef>
              <a:spcAft>
                <a:spcPts val="0"/>
              </a:spcAft>
              <a:buNone/>
              <a:defRPr sz="1100">
                <a:solidFill>
                  <a:srgbClr val="FFC39F"/>
                </a:solidFill>
              </a:defRPr>
            </a:lvl9pPr>
          </a:lstStyle>
          <a:p>
            <a:r>
              <a:rPr lang="en-US" smtClean="0"/>
              <a:t>Click to edit Master subtitle style</a:t>
            </a:r>
            <a:endParaRPr/>
          </a:p>
        </p:txBody>
      </p:sp>
      <p:sp>
        <p:nvSpPr>
          <p:cNvPr id="43" name="Google Shape;43;p9"/>
          <p:cNvSpPr txBox="1">
            <a:spLocks noGrp="1"/>
          </p:cNvSpPr>
          <p:nvPr>
            <p:ph type="title"/>
          </p:nvPr>
        </p:nvSpPr>
        <p:spPr>
          <a:xfrm>
            <a:off x="2028050" y="3532883"/>
            <a:ext cx="15156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600"/>
              <a:buNone/>
              <a:defRPr sz="1600" i="0">
                <a:solidFill>
                  <a:srgbClr val="FFC39F"/>
                </a:solidFill>
              </a:defRPr>
            </a:lvl1pPr>
            <a:lvl2pPr lvl="1" algn="ctr" rtl="0">
              <a:spcBef>
                <a:spcPts val="0"/>
              </a:spcBef>
              <a:spcAft>
                <a:spcPts val="0"/>
              </a:spcAft>
              <a:buClr>
                <a:srgbClr val="FFC39F"/>
              </a:buClr>
              <a:buSzPts val="1600"/>
              <a:buNone/>
              <a:defRPr sz="1600">
                <a:solidFill>
                  <a:srgbClr val="FFC39F"/>
                </a:solidFill>
              </a:defRPr>
            </a:lvl2pPr>
            <a:lvl3pPr lvl="2" algn="ctr" rtl="0">
              <a:spcBef>
                <a:spcPts val="0"/>
              </a:spcBef>
              <a:spcAft>
                <a:spcPts val="0"/>
              </a:spcAft>
              <a:buClr>
                <a:srgbClr val="FFC39F"/>
              </a:buClr>
              <a:buSzPts val="1600"/>
              <a:buNone/>
              <a:defRPr sz="1600">
                <a:solidFill>
                  <a:srgbClr val="FFC39F"/>
                </a:solidFill>
              </a:defRPr>
            </a:lvl3pPr>
            <a:lvl4pPr lvl="3" algn="ctr" rtl="0">
              <a:spcBef>
                <a:spcPts val="0"/>
              </a:spcBef>
              <a:spcAft>
                <a:spcPts val="0"/>
              </a:spcAft>
              <a:buClr>
                <a:srgbClr val="FFC39F"/>
              </a:buClr>
              <a:buSzPts val="1600"/>
              <a:buNone/>
              <a:defRPr sz="1600">
                <a:solidFill>
                  <a:srgbClr val="FFC39F"/>
                </a:solidFill>
              </a:defRPr>
            </a:lvl4pPr>
            <a:lvl5pPr lvl="4" algn="ctr" rtl="0">
              <a:spcBef>
                <a:spcPts val="0"/>
              </a:spcBef>
              <a:spcAft>
                <a:spcPts val="0"/>
              </a:spcAft>
              <a:buClr>
                <a:srgbClr val="FFC39F"/>
              </a:buClr>
              <a:buSzPts val="1600"/>
              <a:buNone/>
              <a:defRPr sz="1600">
                <a:solidFill>
                  <a:srgbClr val="FFC39F"/>
                </a:solidFill>
              </a:defRPr>
            </a:lvl5pPr>
            <a:lvl6pPr lvl="5" algn="ctr" rtl="0">
              <a:spcBef>
                <a:spcPts val="0"/>
              </a:spcBef>
              <a:spcAft>
                <a:spcPts val="0"/>
              </a:spcAft>
              <a:buClr>
                <a:srgbClr val="FFC39F"/>
              </a:buClr>
              <a:buSzPts val="1600"/>
              <a:buNone/>
              <a:defRPr sz="1600">
                <a:solidFill>
                  <a:srgbClr val="FFC39F"/>
                </a:solidFill>
              </a:defRPr>
            </a:lvl6pPr>
            <a:lvl7pPr lvl="6" algn="ctr" rtl="0">
              <a:spcBef>
                <a:spcPts val="0"/>
              </a:spcBef>
              <a:spcAft>
                <a:spcPts val="0"/>
              </a:spcAft>
              <a:buClr>
                <a:srgbClr val="FFC39F"/>
              </a:buClr>
              <a:buSzPts val="1600"/>
              <a:buNone/>
              <a:defRPr sz="1600">
                <a:solidFill>
                  <a:srgbClr val="FFC39F"/>
                </a:solidFill>
              </a:defRPr>
            </a:lvl7pPr>
            <a:lvl8pPr lvl="7" algn="ctr" rtl="0">
              <a:spcBef>
                <a:spcPts val="0"/>
              </a:spcBef>
              <a:spcAft>
                <a:spcPts val="0"/>
              </a:spcAft>
              <a:buClr>
                <a:srgbClr val="FFC39F"/>
              </a:buClr>
              <a:buSzPts val="1600"/>
              <a:buNone/>
              <a:defRPr sz="1600">
                <a:solidFill>
                  <a:srgbClr val="FFC39F"/>
                </a:solidFill>
              </a:defRPr>
            </a:lvl8pPr>
            <a:lvl9pPr lvl="8" algn="ctr" rtl="0">
              <a:spcBef>
                <a:spcPts val="0"/>
              </a:spcBef>
              <a:spcAft>
                <a:spcPts val="0"/>
              </a:spcAft>
              <a:buClr>
                <a:srgbClr val="FFC39F"/>
              </a:buClr>
              <a:buSzPts val="1600"/>
              <a:buNone/>
              <a:defRPr sz="1600">
                <a:solidFill>
                  <a:srgbClr val="FFC39F"/>
                </a:solidFill>
              </a:defRPr>
            </a:lvl9pPr>
          </a:lstStyle>
          <a:p>
            <a:r>
              <a:rPr lang="en-US" smtClean="0"/>
              <a:t>Click to edit Master title style</a:t>
            </a:r>
            <a:endParaRPr/>
          </a:p>
        </p:txBody>
      </p:sp>
      <p:sp>
        <p:nvSpPr>
          <p:cNvPr id="44" name="Google Shape;44;p9"/>
          <p:cNvSpPr txBox="1">
            <a:spLocks noGrp="1"/>
          </p:cNvSpPr>
          <p:nvPr>
            <p:ph type="title" idx="2"/>
          </p:nvPr>
        </p:nvSpPr>
        <p:spPr>
          <a:xfrm>
            <a:off x="705000" y="455333"/>
            <a:ext cx="7734000" cy="7080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2200"/>
              <a:buNone/>
              <a:defRPr sz="2200" i="0">
                <a:solidFill>
                  <a:srgbClr val="FFC39F"/>
                </a:solidFill>
              </a:defRPr>
            </a:lvl1pPr>
            <a:lvl2pPr lvl="1" algn="ctr" rtl="0">
              <a:spcBef>
                <a:spcPts val="0"/>
              </a:spcBef>
              <a:spcAft>
                <a:spcPts val="0"/>
              </a:spcAft>
              <a:buClr>
                <a:srgbClr val="FFC39F"/>
              </a:buClr>
              <a:buSzPts val="2400"/>
              <a:buNone/>
              <a:defRPr sz="2400">
                <a:solidFill>
                  <a:srgbClr val="FFC39F"/>
                </a:solidFill>
              </a:defRPr>
            </a:lvl2pPr>
            <a:lvl3pPr lvl="2" algn="ctr" rtl="0">
              <a:spcBef>
                <a:spcPts val="0"/>
              </a:spcBef>
              <a:spcAft>
                <a:spcPts val="0"/>
              </a:spcAft>
              <a:buClr>
                <a:srgbClr val="FFC39F"/>
              </a:buClr>
              <a:buSzPts val="2400"/>
              <a:buNone/>
              <a:defRPr sz="2400">
                <a:solidFill>
                  <a:srgbClr val="FFC39F"/>
                </a:solidFill>
              </a:defRPr>
            </a:lvl3pPr>
            <a:lvl4pPr lvl="3" algn="ctr" rtl="0">
              <a:spcBef>
                <a:spcPts val="0"/>
              </a:spcBef>
              <a:spcAft>
                <a:spcPts val="0"/>
              </a:spcAft>
              <a:buClr>
                <a:srgbClr val="FFC39F"/>
              </a:buClr>
              <a:buSzPts val="2400"/>
              <a:buNone/>
              <a:defRPr sz="2400">
                <a:solidFill>
                  <a:srgbClr val="FFC39F"/>
                </a:solidFill>
              </a:defRPr>
            </a:lvl4pPr>
            <a:lvl5pPr lvl="4" algn="ctr" rtl="0">
              <a:spcBef>
                <a:spcPts val="0"/>
              </a:spcBef>
              <a:spcAft>
                <a:spcPts val="0"/>
              </a:spcAft>
              <a:buClr>
                <a:srgbClr val="FFC39F"/>
              </a:buClr>
              <a:buSzPts val="2400"/>
              <a:buNone/>
              <a:defRPr sz="2400">
                <a:solidFill>
                  <a:srgbClr val="FFC39F"/>
                </a:solidFill>
              </a:defRPr>
            </a:lvl5pPr>
            <a:lvl6pPr lvl="5" algn="ctr" rtl="0">
              <a:spcBef>
                <a:spcPts val="0"/>
              </a:spcBef>
              <a:spcAft>
                <a:spcPts val="0"/>
              </a:spcAft>
              <a:buClr>
                <a:srgbClr val="FFC39F"/>
              </a:buClr>
              <a:buSzPts val="2400"/>
              <a:buNone/>
              <a:defRPr sz="2400">
                <a:solidFill>
                  <a:srgbClr val="FFC39F"/>
                </a:solidFill>
              </a:defRPr>
            </a:lvl6pPr>
            <a:lvl7pPr lvl="6" algn="ctr" rtl="0">
              <a:spcBef>
                <a:spcPts val="0"/>
              </a:spcBef>
              <a:spcAft>
                <a:spcPts val="0"/>
              </a:spcAft>
              <a:buClr>
                <a:srgbClr val="FFC39F"/>
              </a:buClr>
              <a:buSzPts val="2400"/>
              <a:buNone/>
              <a:defRPr sz="2400">
                <a:solidFill>
                  <a:srgbClr val="FFC39F"/>
                </a:solidFill>
              </a:defRPr>
            </a:lvl7pPr>
            <a:lvl8pPr lvl="7" algn="ctr" rtl="0">
              <a:spcBef>
                <a:spcPts val="0"/>
              </a:spcBef>
              <a:spcAft>
                <a:spcPts val="0"/>
              </a:spcAft>
              <a:buClr>
                <a:srgbClr val="FFC39F"/>
              </a:buClr>
              <a:buSzPts val="2400"/>
              <a:buNone/>
              <a:defRPr sz="2400">
                <a:solidFill>
                  <a:srgbClr val="FFC39F"/>
                </a:solidFill>
              </a:defRPr>
            </a:lvl8pPr>
            <a:lvl9pPr lvl="8" algn="ctr" rtl="0">
              <a:spcBef>
                <a:spcPts val="0"/>
              </a:spcBef>
              <a:spcAft>
                <a:spcPts val="0"/>
              </a:spcAft>
              <a:buClr>
                <a:srgbClr val="FFC39F"/>
              </a:buClr>
              <a:buSzPts val="2400"/>
              <a:buNone/>
              <a:defRPr sz="2400">
                <a:solidFill>
                  <a:srgbClr val="FFC39F"/>
                </a:solidFill>
              </a:defRPr>
            </a:lvl9pPr>
          </a:lstStyle>
          <a:p>
            <a:r>
              <a:rPr lang="en-US" smtClean="0"/>
              <a:t>Click to edit Master title style</a:t>
            </a:r>
            <a:endParaRPr/>
          </a:p>
        </p:txBody>
      </p:sp>
      <p:sp>
        <p:nvSpPr>
          <p:cNvPr id="45" name="Google Shape;45;p9"/>
          <p:cNvSpPr txBox="1">
            <a:spLocks noGrp="1"/>
          </p:cNvSpPr>
          <p:nvPr>
            <p:ph type="subTitle" idx="3"/>
          </p:nvPr>
        </p:nvSpPr>
        <p:spPr>
          <a:xfrm>
            <a:off x="5071799" y="4249233"/>
            <a:ext cx="2577000" cy="932000"/>
          </a:xfrm>
          <a:prstGeom prst="rect">
            <a:avLst/>
          </a:prstGeom>
        </p:spPr>
        <p:txBody>
          <a:bodyPr spcFirstLastPara="1" wrap="square" lIns="0" tIns="0" rIns="0" bIns="0" anchor="t" anchorCtr="0">
            <a:noAutofit/>
          </a:bodyPr>
          <a:lstStyle>
            <a:lvl1pPr lvl="0" algn="ctr" rtl="0">
              <a:spcBef>
                <a:spcPts val="0"/>
              </a:spcBef>
              <a:spcAft>
                <a:spcPts val="0"/>
              </a:spcAft>
              <a:buNone/>
              <a:defRPr sz="1100">
                <a:solidFill>
                  <a:srgbClr val="FFC39F"/>
                </a:solidFill>
              </a:defRPr>
            </a:lvl1pPr>
            <a:lvl2pPr lvl="1" algn="ctr" rtl="0">
              <a:spcBef>
                <a:spcPts val="0"/>
              </a:spcBef>
              <a:spcAft>
                <a:spcPts val="0"/>
              </a:spcAft>
              <a:buNone/>
              <a:defRPr sz="1100">
                <a:solidFill>
                  <a:srgbClr val="FFC39F"/>
                </a:solidFill>
              </a:defRPr>
            </a:lvl2pPr>
            <a:lvl3pPr lvl="2" algn="ctr" rtl="0">
              <a:spcBef>
                <a:spcPts val="0"/>
              </a:spcBef>
              <a:spcAft>
                <a:spcPts val="0"/>
              </a:spcAft>
              <a:buNone/>
              <a:defRPr sz="1100">
                <a:solidFill>
                  <a:srgbClr val="FFC39F"/>
                </a:solidFill>
              </a:defRPr>
            </a:lvl3pPr>
            <a:lvl4pPr lvl="3" algn="ctr" rtl="0">
              <a:spcBef>
                <a:spcPts val="0"/>
              </a:spcBef>
              <a:spcAft>
                <a:spcPts val="0"/>
              </a:spcAft>
              <a:buNone/>
              <a:defRPr sz="1100">
                <a:solidFill>
                  <a:srgbClr val="FFC39F"/>
                </a:solidFill>
              </a:defRPr>
            </a:lvl4pPr>
            <a:lvl5pPr lvl="4" algn="ctr" rtl="0">
              <a:spcBef>
                <a:spcPts val="0"/>
              </a:spcBef>
              <a:spcAft>
                <a:spcPts val="0"/>
              </a:spcAft>
              <a:buNone/>
              <a:defRPr sz="1100">
                <a:solidFill>
                  <a:srgbClr val="FFC39F"/>
                </a:solidFill>
              </a:defRPr>
            </a:lvl5pPr>
            <a:lvl6pPr lvl="5" algn="ctr" rtl="0">
              <a:spcBef>
                <a:spcPts val="0"/>
              </a:spcBef>
              <a:spcAft>
                <a:spcPts val="0"/>
              </a:spcAft>
              <a:buNone/>
              <a:defRPr sz="1100">
                <a:solidFill>
                  <a:srgbClr val="FFC39F"/>
                </a:solidFill>
              </a:defRPr>
            </a:lvl6pPr>
            <a:lvl7pPr lvl="6" algn="ctr" rtl="0">
              <a:spcBef>
                <a:spcPts val="0"/>
              </a:spcBef>
              <a:spcAft>
                <a:spcPts val="0"/>
              </a:spcAft>
              <a:buNone/>
              <a:defRPr sz="1100">
                <a:solidFill>
                  <a:srgbClr val="FFC39F"/>
                </a:solidFill>
              </a:defRPr>
            </a:lvl7pPr>
            <a:lvl8pPr lvl="7" algn="ctr" rtl="0">
              <a:spcBef>
                <a:spcPts val="0"/>
              </a:spcBef>
              <a:spcAft>
                <a:spcPts val="0"/>
              </a:spcAft>
              <a:buNone/>
              <a:defRPr sz="1100">
                <a:solidFill>
                  <a:srgbClr val="FFC39F"/>
                </a:solidFill>
              </a:defRPr>
            </a:lvl8pPr>
            <a:lvl9pPr lvl="8" algn="ctr" rtl="0">
              <a:spcBef>
                <a:spcPts val="0"/>
              </a:spcBef>
              <a:spcAft>
                <a:spcPts val="0"/>
              </a:spcAft>
              <a:buNone/>
              <a:defRPr sz="1100">
                <a:solidFill>
                  <a:srgbClr val="FFC39F"/>
                </a:solidFill>
              </a:defRPr>
            </a:lvl9pPr>
          </a:lstStyle>
          <a:p>
            <a:r>
              <a:rPr lang="en-US" smtClean="0"/>
              <a:t>Click to edit Master subtitle style</a:t>
            </a:r>
            <a:endParaRPr/>
          </a:p>
        </p:txBody>
      </p:sp>
      <p:sp>
        <p:nvSpPr>
          <p:cNvPr id="46" name="Google Shape;46;p9"/>
          <p:cNvSpPr txBox="1">
            <a:spLocks noGrp="1"/>
          </p:cNvSpPr>
          <p:nvPr>
            <p:ph type="title" idx="4"/>
          </p:nvPr>
        </p:nvSpPr>
        <p:spPr>
          <a:xfrm>
            <a:off x="5604625" y="3532883"/>
            <a:ext cx="15156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Clr>
                <a:srgbClr val="FFC39F"/>
              </a:buClr>
              <a:buSzPts val="1600"/>
              <a:buNone/>
              <a:defRPr sz="1600" i="0">
                <a:solidFill>
                  <a:srgbClr val="FFC39F"/>
                </a:solidFill>
              </a:defRPr>
            </a:lvl1pPr>
            <a:lvl2pPr lvl="1" algn="ctr" rtl="0">
              <a:spcBef>
                <a:spcPts val="0"/>
              </a:spcBef>
              <a:spcAft>
                <a:spcPts val="0"/>
              </a:spcAft>
              <a:buClr>
                <a:srgbClr val="FFC39F"/>
              </a:buClr>
              <a:buSzPts val="1600"/>
              <a:buNone/>
              <a:defRPr sz="1600">
                <a:solidFill>
                  <a:srgbClr val="FFC39F"/>
                </a:solidFill>
              </a:defRPr>
            </a:lvl2pPr>
            <a:lvl3pPr lvl="2" algn="ctr" rtl="0">
              <a:spcBef>
                <a:spcPts val="0"/>
              </a:spcBef>
              <a:spcAft>
                <a:spcPts val="0"/>
              </a:spcAft>
              <a:buClr>
                <a:srgbClr val="FFC39F"/>
              </a:buClr>
              <a:buSzPts val="1600"/>
              <a:buNone/>
              <a:defRPr sz="1600">
                <a:solidFill>
                  <a:srgbClr val="FFC39F"/>
                </a:solidFill>
              </a:defRPr>
            </a:lvl3pPr>
            <a:lvl4pPr lvl="3" algn="ctr" rtl="0">
              <a:spcBef>
                <a:spcPts val="0"/>
              </a:spcBef>
              <a:spcAft>
                <a:spcPts val="0"/>
              </a:spcAft>
              <a:buClr>
                <a:srgbClr val="FFC39F"/>
              </a:buClr>
              <a:buSzPts val="1600"/>
              <a:buNone/>
              <a:defRPr sz="1600">
                <a:solidFill>
                  <a:srgbClr val="FFC39F"/>
                </a:solidFill>
              </a:defRPr>
            </a:lvl4pPr>
            <a:lvl5pPr lvl="4" algn="ctr" rtl="0">
              <a:spcBef>
                <a:spcPts val="0"/>
              </a:spcBef>
              <a:spcAft>
                <a:spcPts val="0"/>
              </a:spcAft>
              <a:buClr>
                <a:srgbClr val="FFC39F"/>
              </a:buClr>
              <a:buSzPts val="1600"/>
              <a:buNone/>
              <a:defRPr sz="1600">
                <a:solidFill>
                  <a:srgbClr val="FFC39F"/>
                </a:solidFill>
              </a:defRPr>
            </a:lvl5pPr>
            <a:lvl6pPr lvl="5" algn="ctr" rtl="0">
              <a:spcBef>
                <a:spcPts val="0"/>
              </a:spcBef>
              <a:spcAft>
                <a:spcPts val="0"/>
              </a:spcAft>
              <a:buClr>
                <a:srgbClr val="FFC39F"/>
              </a:buClr>
              <a:buSzPts val="1600"/>
              <a:buNone/>
              <a:defRPr sz="1600">
                <a:solidFill>
                  <a:srgbClr val="FFC39F"/>
                </a:solidFill>
              </a:defRPr>
            </a:lvl6pPr>
            <a:lvl7pPr lvl="6" algn="ctr" rtl="0">
              <a:spcBef>
                <a:spcPts val="0"/>
              </a:spcBef>
              <a:spcAft>
                <a:spcPts val="0"/>
              </a:spcAft>
              <a:buClr>
                <a:srgbClr val="FFC39F"/>
              </a:buClr>
              <a:buSzPts val="1600"/>
              <a:buNone/>
              <a:defRPr sz="1600">
                <a:solidFill>
                  <a:srgbClr val="FFC39F"/>
                </a:solidFill>
              </a:defRPr>
            </a:lvl7pPr>
            <a:lvl8pPr lvl="7" algn="ctr" rtl="0">
              <a:spcBef>
                <a:spcPts val="0"/>
              </a:spcBef>
              <a:spcAft>
                <a:spcPts val="0"/>
              </a:spcAft>
              <a:buClr>
                <a:srgbClr val="FFC39F"/>
              </a:buClr>
              <a:buSzPts val="1600"/>
              <a:buNone/>
              <a:defRPr sz="1600">
                <a:solidFill>
                  <a:srgbClr val="FFC39F"/>
                </a:solidFill>
              </a:defRPr>
            </a:lvl8pPr>
            <a:lvl9pPr lvl="8" algn="ctr" rtl="0">
              <a:spcBef>
                <a:spcPts val="0"/>
              </a:spcBef>
              <a:spcAft>
                <a:spcPts val="0"/>
              </a:spcAft>
              <a:buClr>
                <a:srgbClr val="FFC39F"/>
              </a:buClr>
              <a:buSzPts val="1600"/>
              <a:buNone/>
              <a:defRPr sz="1600">
                <a:solidFill>
                  <a:srgbClr val="FFC39F"/>
                </a:solidFill>
              </a:defRPr>
            </a:lvl9pPr>
          </a:lstStyle>
          <a:p>
            <a:r>
              <a:rPr lang="en-US" smtClean="0"/>
              <a:t>Click to edit Master title style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TLE &amp; THREE COLUMNS">
  <p:cSld name="TITTLE &amp; THREE COLUMNS">
    <p:bg>
      <p:bgPr>
        <a:solidFill>
          <a:srgbClr val="FFC39F"/>
        </a:solidFill>
        <a:effectLst/>
      </p:bgPr>
    </p:bg>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1251626" y="3737567"/>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1400" i="0"/>
            </a:lvl1pPr>
            <a:lvl2pPr lvl="1" algn="ctr" rtl="0">
              <a:spcBef>
                <a:spcPts val="0"/>
              </a:spcBef>
              <a:spcAft>
                <a:spcPts val="0"/>
              </a:spcAft>
              <a:buClr>
                <a:srgbClr val="FF778A"/>
              </a:buClr>
              <a:buSzPts val="1400"/>
              <a:buNone/>
              <a:defRPr sz="1400">
                <a:solidFill>
                  <a:srgbClr val="FF778A"/>
                </a:solidFill>
              </a:defRPr>
            </a:lvl2pPr>
            <a:lvl3pPr lvl="2" algn="ctr" rtl="0">
              <a:spcBef>
                <a:spcPts val="0"/>
              </a:spcBef>
              <a:spcAft>
                <a:spcPts val="0"/>
              </a:spcAft>
              <a:buClr>
                <a:srgbClr val="FF778A"/>
              </a:buClr>
              <a:buSzPts val="1400"/>
              <a:buNone/>
              <a:defRPr sz="1400">
                <a:solidFill>
                  <a:srgbClr val="FF778A"/>
                </a:solidFill>
              </a:defRPr>
            </a:lvl3pPr>
            <a:lvl4pPr lvl="3" algn="ctr" rtl="0">
              <a:spcBef>
                <a:spcPts val="0"/>
              </a:spcBef>
              <a:spcAft>
                <a:spcPts val="0"/>
              </a:spcAft>
              <a:buClr>
                <a:srgbClr val="FF778A"/>
              </a:buClr>
              <a:buSzPts val="1400"/>
              <a:buNone/>
              <a:defRPr sz="1400">
                <a:solidFill>
                  <a:srgbClr val="FF778A"/>
                </a:solidFill>
              </a:defRPr>
            </a:lvl4pPr>
            <a:lvl5pPr lvl="4" algn="ctr" rtl="0">
              <a:spcBef>
                <a:spcPts val="0"/>
              </a:spcBef>
              <a:spcAft>
                <a:spcPts val="0"/>
              </a:spcAft>
              <a:buClr>
                <a:srgbClr val="FF778A"/>
              </a:buClr>
              <a:buSzPts val="1400"/>
              <a:buNone/>
              <a:defRPr sz="1400">
                <a:solidFill>
                  <a:srgbClr val="FF778A"/>
                </a:solidFill>
              </a:defRPr>
            </a:lvl5pPr>
            <a:lvl6pPr lvl="5" algn="ctr" rtl="0">
              <a:spcBef>
                <a:spcPts val="0"/>
              </a:spcBef>
              <a:spcAft>
                <a:spcPts val="0"/>
              </a:spcAft>
              <a:buClr>
                <a:srgbClr val="FF778A"/>
              </a:buClr>
              <a:buSzPts val="1400"/>
              <a:buNone/>
              <a:defRPr sz="1400">
                <a:solidFill>
                  <a:srgbClr val="FF778A"/>
                </a:solidFill>
              </a:defRPr>
            </a:lvl6pPr>
            <a:lvl7pPr lvl="6" algn="ctr" rtl="0">
              <a:spcBef>
                <a:spcPts val="0"/>
              </a:spcBef>
              <a:spcAft>
                <a:spcPts val="0"/>
              </a:spcAft>
              <a:buClr>
                <a:srgbClr val="FF778A"/>
              </a:buClr>
              <a:buSzPts val="1400"/>
              <a:buNone/>
              <a:defRPr sz="1400">
                <a:solidFill>
                  <a:srgbClr val="FF778A"/>
                </a:solidFill>
              </a:defRPr>
            </a:lvl7pPr>
            <a:lvl8pPr lvl="7" algn="ctr" rtl="0">
              <a:spcBef>
                <a:spcPts val="0"/>
              </a:spcBef>
              <a:spcAft>
                <a:spcPts val="0"/>
              </a:spcAft>
              <a:buClr>
                <a:srgbClr val="FF778A"/>
              </a:buClr>
              <a:buSzPts val="1400"/>
              <a:buNone/>
              <a:defRPr sz="1400">
                <a:solidFill>
                  <a:srgbClr val="FF778A"/>
                </a:solidFill>
              </a:defRPr>
            </a:lvl8pPr>
            <a:lvl9pPr lvl="8" algn="ctr" rtl="0">
              <a:spcBef>
                <a:spcPts val="0"/>
              </a:spcBef>
              <a:spcAft>
                <a:spcPts val="0"/>
              </a:spcAft>
              <a:buClr>
                <a:srgbClr val="FF778A"/>
              </a:buClr>
              <a:buSzPts val="1400"/>
              <a:buNone/>
              <a:defRPr sz="1400">
                <a:solidFill>
                  <a:srgbClr val="FF778A"/>
                </a:solidFill>
              </a:defRPr>
            </a:lvl9pPr>
          </a:lstStyle>
          <a:p>
            <a:r>
              <a:rPr lang="en-US" smtClean="0"/>
              <a:t>Click to edit Master title style</a:t>
            </a:r>
            <a:endParaRPr/>
          </a:p>
        </p:txBody>
      </p:sp>
      <p:sp>
        <p:nvSpPr>
          <p:cNvPr id="49" name="Google Shape;49;p10"/>
          <p:cNvSpPr txBox="1">
            <a:spLocks noGrp="1"/>
          </p:cNvSpPr>
          <p:nvPr>
            <p:ph type="subTitle" idx="1"/>
          </p:nvPr>
        </p:nvSpPr>
        <p:spPr>
          <a:xfrm>
            <a:off x="1252500" y="4454000"/>
            <a:ext cx="18414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lvl1pPr>
            <a:lvl2pPr lvl="1" algn="ctr" rtl="0">
              <a:spcBef>
                <a:spcPts val="0"/>
              </a:spcBef>
              <a:spcAft>
                <a:spcPts val="0"/>
              </a:spcAft>
              <a:buNone/>
              <a:defRPr sz="1100"/>
            </a:lvl2pPr>
            <a:lvl3pPr lvl="2" algn="ctr" rtl="0">
              <a:spcBef>
                <a:spcPts val="0"/>
              </a:spcBef>
              <a:spcAft>
                <a:spcPts val="0"/>
              </a:spcAft>
              <a:buNone/>
              <a:defRPr sz="1100"/>
            </a:lvl3pPr>
            <a:lvl4pPr lvl="3" algn="ctr" rtl="0">
              <a:spcBef>
                <a:spcPts val="0"/>
              </a:spcBef>
              <a:spcAft>
                <a:spcPts val="0"/>
              </a:spcAft>
              <a:buNone/>
              <a:defRPr sz="1100"/>
            </a:lvl4pPr>
            <a:lvl5pPr lvl="4" algn="ctr" rtl="0">
              <a:spcBef>
                <a:spcPts val="0"/>
              </a:spcBef>
              <a:spcAft>
                <a:spcPts val="0"/>
              </a:spcAft>
              <a:buNone/>
              <a:defRPr sz="1100"/>
            </a:lvl5pPr>
            <a:lvl6pPr lvl="5" algn="ctr" rtl="0">
              <a:spcBef>
                <a:spcPts val="0"/>
              </a:spcBef>
              <a:spcAft>
                <a:spcPts val="0"/>
              </a:spcAft>
              <a:buNone/>
              <a:defRPr sz="1100"/>
            </a:lvl6pPr>
            <a:lvl7pPr lvl="6" algn="ctr" rtl="0">
              <a:spcBef>
                <a:spcPts val="0"/>
              </a:spcBef>
              <a:spcAft>
                <a:spcPts val="0"/>
              </a:spcAft>
              <a:buNone/>
              <a:defRPr sz="1100"/>
            </a:lvl7pPr>
            <a:lvl8pPr lvl="7" algn="ctr" rtl="0">
              <a:spcBef>
                <a:spcPts val="0"/>
              </a:spcBef>
              <a:spcAft>
                <a:spcPts val="0"/>
              </a:spcAft>
              <a:buNone/>
              <a:defRPr sz="1100"/>
            </a:lvl8pPr>
            <a:lvl9pPr lvl="8" algn="ctr" rtl="0">
              <a:spcBef>
                <a:spcPts val="0"/>
              </a:spcBef>
              <a:spcAft>
                <a:spcPts val="0"/>
              </a:spcAft>
              <a:buNone/>
              <a:defRPr sz="1100"/>
            </a:lvl9pPr>
          </a:lstStyle>
          <a:p>
            <a:r>
              <a:rPr lang="en-US" smtClean="0"/>
              <a:t>Click to edit Master subtitle style</a:t>
            </a:r>
            <a:endParaRPr/>
          </a:p>
        </p:txBody>
      </p:sp>
      <p:sp>
        <p:nvSpPr>
          <p:cNvPr id="50" name="Google Shape;50;p10"/>
          <p:cNvSpPr txBox="1">
            <a:spLocks noGrp="1"/>
          </p:cNvSpPr>
          <p:nvPr>
            <p:ph type="title" idx="2"/>
          </p:nvPr>
        </p:nvSpPr>
        <p:spPr>
          <a:xfrm>
            <a:off x="3651315" y="3737567"/>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1400" i="0"/>
            </a:lvl1pPr>
            <a:lvl2pPr lvl="1" algn="ctr" rtl="0">
              <a:spcBef>
                <a:spcPts val="0"/>
              </a:spcBef>
              <a:spcAft>
                <a:spcPts val="0"/>
              </a:spcAft>
              <a:buClr>
                <a:srgbClr val="FF778A"/>
              </a:buClr>
              <a:buSzPts val="1400"/>
              <a:buNone/>
              <a:defRPr sz="1400">
                <a:solidFill>
                  <a:srgbClr val="FF778A"/>
                </a:solidFill>
              </a:defRPr>
            </a:lvl2pPr>
            <a:lvl3pPr lvl="2" algn="ctr" rtl="0">
              <a:spcBef>
                <a:spcPts val="0"/>
              </a:spcBef>
              <a:spcAft>
                <a:spcPts val="0"/>
              </a:spcAft>
              <a:buClr>
                <a:srgbClr val="FF778A"/>
              </a:buClr>
              <a:buSzPts val="1400"/>
              <a:buNone/>
              <a:defRPr sz="1400">
                <a:solidFill>
                  <a:srgbClr val="FF778A"/>
                </a:solidFill>
              </a:defRPr>
            </a:lvl3pPr>
            <a:lvl4pPr lvl="3" algn="ctr" rtl="0">
              <a:spcBef>
                <a:spcPts val="0"/>
              </a:spcBef>
              <a:spcAft>
                <a:spcPts val="0"/>
              </a:spcAft>
              <a:buClr>
                <a:srgbClr val="FF778A"/>
              </a:buClr>
              <a:buSzPts val="1400"/>
              <a:buNone/>
              <a:defRPr sz="1400">
                <a:solidFill>
                  <a:srgbClr val="FF778A"/>
                </a:solidFill>
              </a:defRPr>
            </a:lvl4pPr>
            <a:lvl5pPr lvl="4" algn="ctr" rtl="0">
              <a:spcBef>
                <a:spcPts val="0"/>
              </a:spcBef>
              <a:spcAft>
                <a:spcPts val="0"/>
              </a:spcAft>
              <a:buClr>
                <a:srgbClr val="FF778A"/>
              </a:buClr>
              <a:buSzPts val="1400"/>
              <a:buNone/>
              <a:defRPr sz="1400">
                <a:solidFill>
                  <a:srgbClr val="FF778A"/>
                </a:solidFill>
              </a:defRPr>
            </a:lvl5pPr>
            <a:lvl6pPr lvl="5" algn="ctr" rtl="0">
              <a:spcBef>
                <a:spcPts val="0"/>
              </a:spcBef>
              <a:spcAft>
                <a:spcPts val="0"/>
              </a:spcAft>
              <a:buClr>
                <a:srgbClr val="FF778A"/>
              </a:buClr>
              <a:buSzPts val="1400"/>
              <a:buNone/>
              <a:defRPr sz="1400">
                <a:solidFill>
                  <a:srgbClr val="FF778A"/>
                </a:solidFill>
              </a:defRPr>
            </a:lvl6pPr>
            <a:lvl7pPr lvl="6" algn="ctr" rtl="0">
              <a:spcBef>
                <a:spcPts val="0"/>
              </a:spcBef>
              <a:spcAft>
                <a:spcPts val="0"/>
              </a:spcAft>
              <a:buClr>
                <a:srgbClr val="FF778A"/>
              </a:buClr>
              <a:buSzPts val="1400"/>
              <a:buNone/>
              <a:defRPr sz="1400">
                <a:solidFill>
                  <a:srgbClr val="FF778A"/>
                </a:solidFill>
              </a:defRPr>
            </a:lvl7pPr>
            <a:lvl8pPr lvl="7" algn="ctr" rtl="0">
              <a:spcBef>
                <a:spcPts val="0"/>
              </a:spcBef>
              <a:spcAft>
                <a:spcPts val="0"/>
              </a:spcAft>
              <a:buClr>
                <a:srgbClr val="FF778A"/>
              </a:buClr>
              <a:buSzPts val="1400"/>
              <a:buNone/>
              <a:defRPr sz="1400">
                <a:solidFill>
                  <a:srgbClr val="FF778A"/>
                </a:solidFill>
              </a:defRPr>
            </a:lvl8pPr>
            <a:lvl9pPr lvl="8" algn="ctr" rtl="0">
              <a:spcBef>
                <a:spcPts val="0"/>
              </a:spcBef>
              <a:spcAft>
                <a:spcPts val="0"/>
              </a:spcAft>
              <a:buClr>
                <a:srgbClr val="FF778A"/>
              </a:buClr>
              <a:buSzPts val="1400"/>
              <a:buNone/>
              <a:defRPr sz="1400">
                <a:solidFill>
                  <a:srgbClr val="FF778A"/>
                </a:solidFill>
              </a:defRPr>
            </a:lvl9pPr>
          </a:lstStyle>
          <a:p>
            <a:r>
              <a:rPr lang="en-US" smtClean="0"/>
              <a:t>Click to edit Master title style</a:t>
            </a:r>
            <a:endParaRPr/>
          </a:p>
        </p:txBody>
      </p:sp>
      <p:sp>
        <p:nvSpPr>
          <p:cNvPr id="51" name="Google Shape;51;p10"/>
          <p:cNvSpPr txBox="1">
            <a:spLocks noGrp="1"/>
          </p:cNvSpPr>
          <p:nvPr>
            <p:ph type="subTitle" idx="3"/>
          </p:nvPr>
        </p:nvSpPr>
        <p:spPr>
          <a:xfrm>
            <a:off x="3652223" y="4454000"/>
            <a:ext cx="18414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lvl1pPr>
            <a:lvl2pPr lvl="1" algn="ctr" rtl="0">
              <a:spcBef>
                <a:spcPts val="0"/>
              </a:spcBef>
              <a:spcAft>
                <a:spcPts val="0"/>
              </a:spcAft>
              <a:buNone/>
              <a:defRPr sz="1100"/>
            </a:lvl2pPr>
            <a:lvl3pPr lvl="2" algn="ctr" rtl="0">
              <a:spcBef>
                <a:spcPts val="0"/>
              </a:spcBef>
              <a:spcAft>
                <a:spcPts val="0"/>
              </a:spcAft>
              <a:buNone/>
              <a:defRPr sz="1100"/>
            </a:lvl3pPr>
            <a:lvl4pPr lvl="3" algn="ctr" rtl="0">
              <a:spcBef>
                <a:spcPts val="0"/>
              </a:spcBef>
              <a:spcAft>
                <a:spcPts val="0"/>
              </a:spcAft>
              <a:buNone/>
              <a:defRPr sz="1100"/>
            </a:lvl4pPr>
            <a:lvl5pPr lvl="4" algn="ctr" rtl="0">
              <a:spcBef>
                <a:spcPts val="0"/>
              </a:spcBef>
              <a:spcAft>
                <a:spcPts val="0"/>
              </a:spcAft>
              <a:buNone/>
              <a:defRPr sz="1100"/>
            </a:lvl5pPr>
            <a:lvl6pPr lvl="5" algn="ctr" rtl="0">
              <a:spcBef>
                <a:spcPts val="0"/>
              </a:spcBef>
              <a:spcAft>
                <a:spcPts val="0"/>
              </a:spcAft>
              <a:buNone/>
              <a:defRPr sz="1100"/>
            </a:lvl6pPr>
            <a:lvl7pPr lvl="6" algn="ctr" rtl="0">
              <a:spcBef>
                <a:spcPts val="0"/>
              </a:spcBef>
              <a:spcAft>
                <a:spcPts val="0"/>
              </a:spcAft>
              <a:buNone/>
              <a:defRPr sz="1100"/>
            </a:lvl7pPr>
            <a:lvl8pPr lvl="7" algn="ctr" rtl="0">
              <a:spcBef>
                <a:spcPts val="0"/>
              </a:spcBef>
              <a:spcAft>
                <a:spcPts val="0"/>
              </a:spcAft>
              <a:buNone/>
              <a:defRPr sz="1100"/>
            </a:lvl8pPr>
            <a:lvl9pPr lvl="8" algn="ctr" rtl="0">
              <a:spcBef>
                <a:spcPts val="0"/>
              </a:spcBef>
              <a:spcAft>
                <a:spcPts val="0"/>
              </a:spcAft>
              <a:buNone/>
              <a:defRPr sz="1100"/>
            </a:lvl9pPr>
          </a:lstStyle>
          <a:p>
            <a:r>
              <a:rPr lang="en-US" smtClean="0"/>
              <a:t>Click to edit Master subtitle style</a:t>
            </a:r>
            <a:endParaRPr/>
          </a:p>
        </p:txBody>
      </p:sp>
      <p:sp>
        <p:nvSpPr>
          <p:cNvPr id="52" name="Google Shape;52;p10"/>
          <p:cNvSpPr txBox="1">
            <a:spLocks noGrp="1"/>
          </p:cNvSpPr>
          <p:nvPr>
            <p:ph type="title" idx="4"/>
          </p:nvPr>
        </p:nvSpPr>
        <p:spPr>
          <a:xfrm>
            <a:off x="6051952" y="3737567"/>
            <a:ext cx="1841400" cy="5356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1400"/>
              <a:buNone/>
              <a:defRPr sz="1400" i="0"/>
            </a:lvl1pPr>
            <a:lvl2pPr lvl="1" algn="ctr" rtl="0">
              <a:spcBef>
                <a:spcPts val="0"/>
              </a:spcBef>
              <a:spcAft>
                <a:spcPts val="0"/>
              </a:spcAft>
              <a:buClr>
                <a:srgbClr val="FF778A"/>
              </a:buClr>
              <a:buSzPts val="1400"/>
              <a:buNone/>
              <a:defRPr sz="1400">
                <a:solidFill>
                  <a:srgbClr val="FF778A"/>
                </a:solidFill>
              </a:defRPr>
            </a:lvl2pPr>
            <a:lvl3pPr lvl="2" algn="ctr" rtl="0">
              <a:spcBef>
                <a:spcPts val="0"/>
              </a:spcBef>
              <a:spcAft>
                <a:spcPts val="0"/>
              </a:spcAft>
              <a:buClr>
                <a:srgbClr val="FF778A"/>
              </a:buClr>
              <a:buSzPts val="1400"/>
              <a:buNone/>
              <a:defRPr sz="1400">
                <a:solidFill>
                  <a:srgbClr val="FF778A"/>
                </a:solidFill>
              </a:defRPr>
            </a:lvl3pPr>
            <a:lvl4pPr lvl="3" algn="ctr" rtl="0">
              <a:spcBef>
                <a:spcPts val="0"/>
              </a:spcBef>
              <a:spcAft>
                <a:spcPts val="0"/>
              </a:spcAft>
              <a:buClr>
                <a:srgbClr val="FF778A"/>
              </a:buClr>
              <a:buSzPts val="1400"/>
              <a:buNone/>
              <a:defRPr sz="1400">
                <a:solidFill>
                  <a:srgbClr val="FF778A"/>
                </a:solidFill>
              </a:defRPr>
            </a:lvl4pPr>
            <a:lvl5pPr lvl="4" algn="ctr" rtl="0">
              <a:spcBef>
                <a:spcPts val="0"/>
              </a:spcBef>
              <a:spcAft>
                <a:spcPts val="0"/>
              </a:spcAft>
              <a:buClr>
                <a:srgbClr val="FF778A"/>
              </a:buClr>
              <a:buSzPts val="1400"/>
              <a:buNone/>
              <a:defRPr sz="1400">
                <a:solidFill>
                  <a:srgbClr val="FF778A"/>
                </a:solidFill>
              </a:defRPr>
            </a:lvl5pPr>
            <a:lvl6pPr lvl="5" algn="ctr" rtl="0">
              <a:spcBef>
                <a:spcPts val="0"/>
              </a:spcBef>
              <a:spcAft>
                <a:spcPts val="0"/>
              </a:spcAft>
              <a:buClr>
                <a:srgbClr val="FF778A"/>
              </a:buClr>
              <a:buSzPts val="1400"/>
              <a:buNone/>
              <a:defRPr sz="1400">
                <a:solidFill>
                  <a:srgbClr val="FF778A"/>
                </a:solidFill>
              </a:defRPr>
            </a:lvl6pPr>
            <a:lvl7pPr lvl="6" algn="ctr" rtl="0">
              <a:spcBef>
                <a:spcPts val="0"/>
              </a:spcBef>
              <a:spcAft>
                <a:spcPts val="0"/>
              </a:spcAft>
              <a:buClr>
                <a:srgbClr val="FF778A"/>
              </a:buClr>
              <a:buSzPts val="1400"/>
              <a:buNone/>
              <a:defRPr sz="1400">
                <a:solidFill>
                  <a:srgbClr val="FF778A"/>
                </a:solidFill>
              </a:defRPr>
            </a:lvl7pPr>
            <a:lvl8pPr lvl="7" algn="ctr" rtl="0">
              <a:spcBef>
                <a:spcPts val="0"/>
              </a:spcBef>
              <a:spcAft>
                <a:spcPts val="0"/>
              </a:spcAft>
              <a:buClr>
                <a:srgbClr val="FF778A"/>
              </a:buClr>
              <a:buSzPts val="1400"/>
              <a:buNone/>
              <a:defRPr sz="1400">
                <a:solidFill>
                  <a:srgbClr val="FF778A"/>
                </a:solidFill>
              </a:defRPr>
            </a:lvl8pPr>
            <a:lvl9pPr lvl="8" algn="ctr" rtl="0">
              <a:spcBef>
                <a:spcPts val="0"/>
              </a:spcBef>
              <a:spcAft>
                <a:spcPts val="0"/>
              </a:spcAft>
              <a:buClr>
                <a:srgbClr val="FF778A"/>
              </a:buClr>
              <a:buSzPts val="1400"/>
              <a:buNone/>
              <a:defRPr sz="1400">
                <a:solidFill>
                  <a:srgbClr val="FF778A"/>
                </a:solidFill>
              </a:defRPr>
            </a:lvl9pPr>
          </a:lstStyle>
          <a:p>
            <a:r>
              <a:rPr lang="en-US" smtClean="0"/>
              <a:t>Click to edit Master title style</a:t>
            </a:r>
            <a:endParaRPr/>
          </a:p>
        </p:txBody>
      </p:sp>
      <p:sp>
        <p:nvSpPr>
          <p:cNvPr id="53" name="Google Shape;53;p10"/>
          <p:cNvSpPr txBox="1">
            <a:spLocks noGrp="1"/>
          </p:cNvSpPr>
          <p:nvPr>
            <p:ph type="subTitle" idx="5"/>
          </p:nvPr>
        </p:nvSpPr>
        <p:spPr>
          <a:xfrm>
            <a:off x="6052849" y="4454000"/>
            <a:ext cx="1841400" cy="465200"/>
          </a:xfrm>
          <a:prstGeom prst="rect">
            <a:avLst/>
          </a:prstGeom>
        </p:spPr>
        <p:txBody>
          <a:bodyPr spcFirstLastPara="1" wrap="square" lIns="0" tIns="0" rIns="0" bIns="0" anchor="t" anchorCtr="0">
            <a:noAutofit/>
          </a:bodyPr>
          <a:lstStyle>
            <a:lvl1pPr lvl="0" algn="ctr" rtl="0">
              <a:spcBef>
                <a:spcPts val="0"/>
              </a:spcBef>
              <a:spcAft>
                <a:spcPts val="0"/>
              </a:spcAft>
              <a:buNone/>
              <a:defRPr sz="1100"/>
            </a:lvl1pPr>
            <a:lvl2pPr lvl="1" algn="ctr" rtl="0">
              <a:spcBef>
                <a:spcPts val="0"/>
              </a:spcBef>
              <a:spcAft>
                <a:spcPts val="0"/>
              </a:spcAft>
              <a:buNone/>
              <a:defRPr sz="1100"/>
            </a:lvl2pPr>
            <a:lvl3pPr lvl="2" algn="ctr" rtl="0">
              <a:spcBef>
                <a:spcPts val="0"/>
              </a:spcBef>
              <a:spcAft>
                <a:spcPts val="0"/>
              </a:spcAft>
              <a:buNone/>
              <a:defRPr sz="1100"/>
            </a:lvl3pPr>
            <a:lvl4pPr lvl="3" algn="ctr" rtl="0">
              <a:spcBef>
                <a:spcPts val="0"/>
              </a:spcBef>
              <a:spcAft>
                <a:spcPts val="0"/>
              </a:spcAft>
              <a:buNone/>
              <a:defRPr sz="1100"/>
            </a:lvl4pPr>
            <a:lvl5pPr lvl="4" algn="ctr" rtl="0">
              <a:spcBef>
                <a:spcPts val="0"/>
              </a:spcBef>
              <a:spcAft>
                <a:spcPts val="0"/>
              </a:spcAft>
              <a:buNone/>
              <a:defRPr sz="1100"/>
            </a:lvl5pPr>
            <a:lvl6pPr lvl="5" algn="ctr" rtl="0">
              <a:spcBef>
                <a:spcPts val="0"/>
              </a:spcBef>
              <a:spcAft>
                <a:spcPts val="0"/>
              </a:spcAft>
              <a:buNone/>
              <a:defRPr sz="1100"/>
            </a:lvl6pPr>
            <a:lvl7pPr lvl="6" algn="ctr" rtl="0">
              <a:spcBef>
                <a:spcPts val="0"/>
              </a:spcBef>
              <a:spcAft>
                <a:spcPts val="0"/>
              </a:spcAft>
              <a:buNone/>
              <a:defRPr sz="1100"/>
            </a:lvl7pPr>
            <a:lvl8pPr lvl="7" algn="ctr" rtl="0">
              <a:spcBef>
                <a:spcPts val="0"/>
              </a:spcBef>
              <a:spcAft>
                <a:spcPts val="0"/>
              </a:spcAft>
              <a:buNone/>
              <a:defRPr sz="1100"/>
            </a:lvl8pPr>
            <a:lvl9pPr lvl="8" algn="ctr" rtl="0">
              <a:spcBef>
                <a:spcPts val="0"/>
              </a:spcBef>
              <a:spcAft>
                <a:spcPts val="0"/>
              </a:spcAft>
              <a:buNone/>
              <a:defRPr sz="1100"/>
            </a:lvl9pPr>
          </a:lstStyle>
          <a:p>
            <a:r>
              <a:rPr lang="en-US" smtClean="0"/>
              <a:t>Click to edit Master subtitle style</a:t>
            </a:r>
            <a:endParaRPr/>
          </a:p>
        </p:txBody>
      </p:sp>
      <p:sp>
        <p:nvSpPr>
          <p:cNvPr id="54" name="Google Shape;54;p10"/>
          <p:cNvSpPr txBox="1">
            <a:spLocks noGrp="1"/>
          </p:cNvSpPr>
          <p:nvPr>
            <p:ph type="title" idx="6"/>
          </p:nvPr>
        </p:nvSpPr>
        <p:spPr>
          <a:xfrm>
            <a:off x="705000" y="455333"/>
            <a:ext cx="7734000" cy="7080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2200"/>
              <a:buNone/>
              <a:defRPr sz="2200" i="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rPr lang="en-US" smtClean="0"/>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slideLayout" Target="../slideLayouts/slideLayout45.xml"/><Relationship Id="rId3" Type="http://schemas.openxmlformats.org/officeDocument/2006/relationships/slideLayout" Target="../slideLayouts/slideLayout30.xml"/><Relationship Id="rId21" Type="http://schemas.openxmlformats.org/officeDocument/2006/relationships/slideLayout" Target="../slideLayouts/slideLayout48.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slideLayout" Target="../slideLayouts/slideLayout47.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23" Type="http://schemas.openxmlformats.org/officeDocument/2006/relationships/theme" Target="../theme/theme3.xml"/><Relationship Id="rId10" Type="http://schemas.openxmlformats.org/officeDocument/2006/relationships/slideLayout" Target="../slideLayouts/slideLayout37.xml"/><Relationship Id="rId19" Type="http://schemas.openxmlformats.org/officeDocument/2006/relationships/slideLayout" Target="../slideLayouts/slideLayout46.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 Id="rId22" Type="http://schemas.openxmlformats.org/officeDocument/2006/relationships/slideLayout" Target="../slideLayouts/slideLayout49.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3F3F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629349" y="975267"/>
            <a:ext cx="5885400" cy="16696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Clr>
                <a:srgbClr val="434343"/>
              </a:buClr>
              <a:buSzPts val="700"/>
              <a:buFont typeface="Oswald Regular"/>
              <a:buNone/>
              <a:defRPr sz="3300" i="0" u="none" strike="noStrike" cap="none">
                <a:solidFill>
                  <a:srgbClr val="434343"/>
                </a:solidFill>
                <a:latin typeface="Oswald Regular"/>
                <a:ea typeface="Oswald Regular"/>
                <a:cs typeface="Oswald Regular"/>
                <a:sym typeface="Oswald Regular"/>
              </a:defRPr>
            </a:lvl1pPr>
            <a:lvl2pPr lvl="1">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2pPr>
            <a:lvl3pPr lvl="2">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3pPr>
            <a:lvl4pPr lvl="3">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4pPr>
            <a:lvl5pPr lvl="4">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5pPr>
            <a:lvl6pPr lvl="5">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6pPr>
            <a:lvl7pPr lvl="6">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7pPr>
            <a:lvl8pPr lvl="7">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8pPr>
            <a:lvl9pPr lvl="8">
              <a:spcBef>
                <a:spcPts val="0"/>
              </a:spcBef>
              <a:spcAft>
                <a:spcPts val="0"/>
              </a:spcAft>
              <a:buClr>
                <a:srgbClr val="434343"/>
              </a:buClr>
              <a:buSzPts val="700"/>
              <a:buFont typeface="Oswald Regular"/>
              <a:buNone/>
              <a:defRPr sz="900">
                <a:solidFill>
                  <a:srgbClr val="434343"/>
                </a:solidFill>
                <a:latin typeface="Oswald Regular"/>
                <a:ea typeface="Oswald Regular"/>
                <a:cs typeface="Oswald Regular"/>
                <a:sym typeface="Oswald Regular"/>
              </a:defRPr>
            </a:lvl9pPr>
          </a:lstStyle>
          <a:p>
            <a:endParaRPr/>
          </a:p>
        </p:txBody>
      </p:sp>
      <p:sp>
        <p:nvSpPr>
          <p:cNvPr id="7" name="Google Shape;7;p1"/>
          <p:cNvSpPr txBox="1">
            <a:spLocks noGrp="1"/>
          </p:cNvSpPr>
          <p:nvPr>
            <p:ph type="body" idx="1"/>
          </p:nvPr>
        </p:nvSpPr>
        <p:spPr>
          <a:xfrm>
            <a:off x="1390725" y="3166367"/>
            <a:ext cx="4365900" cy="197000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1pPr>
            <a:lvl2pPr marL="914400" marR="0" lvl="1"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2pPr>
            <a:lvl3pPr marL="1371600" marR="0" lvl="2"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3pPr>
            <a:lvl4pPr marL="1828800" marR="0" lvl="3"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4pPr>
            <a:lvl5pPr marL="2286000" marR="0" lvl="4"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5pPr>
            <a:lvl6pPr marL="2743200" marR="0" lvl="5"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6pPr>
            <a:lvl7pPr marL="3200400" marR="0" lvl="6"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7pPr>
            <a:lvl8pPr marL="3657600" marR="0" lvl="7"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8pPr>
            <a:lvl9pPr marL="4114800" marR="0" lvl="8" indent="-228600" algn="l" rtl="0">
              <a:spcBef>
                <a:spcPts val="0"/>
              </a:spcBef>
              <a:spcAft>
                <a:spcPts val="0"/>
              </a:spcAft>
              <a:buClr>
                <a:srgbClr val="434343"/>
              </a:buClr>
              <a:buSzPts val="1200"/>
              <a:buFont typeface="Advent Pro Light"/>
              <a:buNone/>
              <a:defRPr sz="1200" i="0" u="none" strike="noStrike" cap="none">
                <a:solidFill>
                  <a:srgbClr val="434343"/>
                </a:solidFill>
                <a:latin typeface="Advent Pro Light"/>
                <a:ea typeface="Advent Pro Light"/>
                <a:cs typeface="Advent Pro Light"/>
                <a:sym typeface="Advent Pro Light"/>
              </a:defRPr>
            </a:lvl9pPr>
          </a:lstStyle>
          <a:p>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113"/>
        <p:cNvGrpSpPr/>
        <p:nvPr/>
      </p:nvGrpSpPr>
      <p:grpSpPr>
        <a:xfrm>
          <a:off x="0" y="0"/>
          <a:ext cx="0" cy="0"/>
          <a:chOff x="0" y="0"/>
          <a:chExt cx="0" cy="0"/>
        </a:xfrm>
      </p:grpSpPr>
      <p:sp>
        <p:nvSpPr>
          <p:cNvPr id="114" name="Google Shape;114;p27"/>
          <p:cNvSpPr txBox="1">
            <a:spLocks noGrp="1"/>
          </p:cNvSpPr>
          <p:nvPr>
            <p:ph type="title"/>
          </p:nvPr>
        </p:nvSpPr>
        <p:spPr>
          <a:xfrm>
            <a:off x="1068100" y="1244600"/>
            <a:ext cx="70473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15" name="Google Shape;115;p27"/>
          <p:cNvSpPr txBox="1">
            <a:spLocks noGrp="1"/>
          </p:cNvSpPr>
          <p:nvPr>
            <p:ph type="body" idx="1"/>
          </p:nvPr>
        </p:nvSpPr>
        <p:spPr>
          <a:xfrm>
            <a:off x="1068100" y="2260600"/>
            <a:ext cx="70473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88" r:id="rId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720000"/>
            <a:ext cx="7704000" cy="7636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3000"/>
              <a:buFont typeface="Itim"/>
              <a:buNone/>
              <a:defRPr sz="3000" b="1">
                <a:solidFill>
                  <a:schemeClr val="dk1"/>
                </a:solidFill>
                <a:latin typeface="Itim"/>
                <a:ea typeface="Itim"/>
                <a:cs typeface="Itim"/>
                <a:sym typeface="Itim"/>
              </a:defRPr>
            </a:lvl1pPr>
            <a:lvl2pPr lvl="1">
              <a:spcBef>
                <a:spcPts val="0"/>
              </a:spcBef>
              <a:spcAft>
                <a:spcPts val="0"/>
              </a:spcAft>
              <a:buClr>
                <a:schemeClr val="dk1"/>
              </a:buClr>
              <a:buSzPts val="2800"/>
              <a:buFont typeface="Itim"/>
              <a:buNone/>
              <a:defRPr sz="2800" b="1">
                <a:solidFill>
                  <a:schemeClr val="dk1"/>
                </a:solidFill>
                <a:latin typeface="Itim"/>
                <a:ea typeface="Itim"/>
                <a:cs typeface="Itim"/>
                <a:sym typeface="Itim"/>
              </a:defRPr>
            </a:lvl2pPr>
            <a:lvl3pPr lvl="2">
              <a:spcBef>
                <a:spcPts val="0"/>
              </a:spcBef>
              <a:spcAft>
                <a:spcPts val="0"/>
              </a:spcAft>
              <a:buClr>
                <a:schemeClr val="dk1"/>
              </a:buClr>
              <a:buSzPts val="2800"/>
              <a:buFont typeface="Itim"/>
              <a:buNone/>
              <a:defRPr sz="2800" b="1">
                <a:solidFill>
                  <a:schemeClr val="dk1"/>
                </a:solidFill>
                <a:latin typeface="Itim"/>
                <a:ea typeface="Itim"/>
                <a:cs typeface="Itim"/>
                <a:sym typeface="Itim"/>
              </a:defRPr>
            </a:lvl3pPr>
            <a:lvl4pPr lvl="3">
              <a:spcBef>
                <a:spcPts val="0"/>
              </a:spcBef>
              <a:spcAft>
                <a:spcPts val="0"/>
              </a:spcAft>
              <a:buClr>
                <a:schemeClr val="dk1"/>
              </a:buClr>
              <a:buSzPts val="2800"/>
              <a:buFont typeface="Itim"/>
              <a:buNone/>
              <a:defRPr sz="2800" b="1">
                <a:solidFill>
                  <a:schemeClr val="dk1"/>
                </a:solidFill>
                <a:latin typeface="Itim"/>
                <a:ea typeface="Itim"/>
                <a:cs typeface="Itim"/>
                <a:sym typeface="Itim"/>
              </a:defRPr>
            </a:lvl4pPr>
            <a:lvl5pPr lvl="4">
              <a:spcBef>
                <a:spcPts val="0"/>
              </a:spcBef>
              <a:spcAft>
                <a:spcPts val="0"/>
              </a:spcAft>
              <a:buClr>
                <a:schemeClr val="dk1"/>
              </a:buClr>
              <a:buSzPts val="2800"/>
              <a:buFont typeface="Itim"/>
              <a:buNone/>
              <a:defRPr sz="2800" b="1">
                <a:solidFill>
                  <a:schemeClr val="dk1"/>
                </a:solidFill>
                <a:latin typeface="Itim"/>
                <a:ea typeface="Itim"/>
                <a:cs typeface="Itim"/>
                <a:sym typeface="Itim"/>
              </a:defRPr>
            </a:lvl5pPr>
            <a:lvl6pPr lvl="5">
              <a:spcBef>
                <a:spcPts val="0"/>
              </a:spcBef>
              <a:spcAft>
                <a:spcPts val="0"/>
              </a:spcAft>
              <a:buClr>
                <a:schemeClr val="dk1"/>
              </a:buClr>
              <a:buSzPts val="2800"/>
              <a:buFont typeface="Itim"/>
              <a:buNone/>
              <a:defRPr sz="2800" b="1">
                <a:solidFill>
                  <a:schemeClr val="dk1"/>
                </a:solidFill>
                <a:latin typeface="Itim"/>
                <a:ea typeface="Itim"/>
                <a:cs typeface="Itim"/>
                <a:sym typeface="Itim"/>
              </a:defRPr>
            </a:lvl6pPr>
            <a:lvl7pPr lvl="6">
              <a:spcBef>
                <a:spcPts val="0"/>
              </a:spcBef>
              <a:spcAft>
                <a:spcPts val="0"/>
              </a:spcAft>
              <a:buClr>
                <a:schemeClr val="dk1"/>
              </a:buClr>
              <a:buSzPts val="2800"/>
              <a:buFont typeface="Itim"/>
              <a:buNone/>
              <a:defRPr sz="2800" b="1">
                <a:solidFill>
                  <a:schemeClr val="dk1"/>
                </a:solidFill>
                <a:latin typeface="Itim"/>
                <a:ea typeface="Itim"/>
                <a:cs typeface="Itim"/>
                <a:sym typeface="Itim"/>
              </a:defRPr>
            </a:lvl7pPr>
            <a:lvl8pPr lvl="7">
              <a:spcBef>
                <a:spcPts val="0"/>
              </a:spcBef>
              <a:spcAft>
                <a:spcPts val="0"/>
              </a:spcAft>
              <a:buClr>
                <a:schemeClr val="dk1"/>
              </a:buClr>
              <a:buSzPts val="2800"/>
              <a:buFont typeface="Itim"/>
              <a:buNone/>
              <a:defRPr sz="2800" b="1">
                <a:solidFill>
                  <a:schemeClr val="dk1"/>
                </a:solidFill>
                <a:latin typeface="Itim"/>
                <a:ea typeface="Itim"/>
                <a:cs typeface="Itim"/>
                <a:sym typeface="Itim"/>
              </a:defRPr>
            </a:lvl8pPr>
            <a:lvl9pPr lvl="8">
              <a:spcBef>
                <a:spcPts val="0"/>
              </a:spcBef>
              <a:spcAft>
                <a:spcPts val="0"/>
              </a:spcAft>
              <a:buClr>
                <a:schemeClr val="dk1"/>
              </a:buClr>
              <a:buSzPts val="2800"/>
              <a:buFont typeface="Itim"/>
              <a:buNone/>
              <a:defRPr sz="2800" b="1">
                <a:solidFill>
                  <a:schemeClr val="dk1"/>
                </a:solidFill>
                <a:latin typeface="Itim"/>
                <a:ea typeface="Itim"/>
                <a:cs typeface="Itim"/>
                <a:sym typeface="Itim"/>
              </a:defRPr>
            </a:lvl9pPr>
          </a:lstStyle>
          <a:p>
            <a:endParaRPr/>
          </a:p>
        </p:txBody>
      </p:sp>
      <p:sp>
        <p:nvSpPr>
          <p:cNvPr id="7" name="Google Shape;7;p1"/>
          <p:cNvSpPr txBox="1">
            <a:spLocks noGrp="1"/>
          </p:cNvSpPr>
          <p:nvPr>
            <p:ph type="body" idx="1"/>
          </p:nvPr>
        </p:nvSpPr>
        <p:spPr>
          <a:xfrm>
            <a:off x="720000" y="1582800"/>
            <a:ext cx="7704000" cy="45552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2"/>
              </a:buClr>
              <a:buSzPts val="1600"/>
              <a:buFont typeface="Muli"/>
              <a:buChar char="●"/>
              <a:defRPr sz="1600">
                <a:solidFill>
                  <a:schemeClr val="dk2"/>
                </a:solidFill>
                <a:latin typeface="Muli"/>
                <a:ea typeface="Muli"/>
                <a:cs typeface="Muli"/>
                <a:sym typeface="Muli"/>
              </a:defRPr>
            </a:lvl1pPr>
            <a:lvl2pPr marL="914400" lvl="1"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2pPr>
            <a:lvl3pPr marL="1371600" lvl="2"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3pPr>
            <a:lvl4pPr marL="1828800" lvl="3"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4pPr>
            <a:lvl5pPr marL="2286000" lvl="4"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5pPr>
            <a:lvl6pPr marL="2743200" lvl="5"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6pPr>
            <a:lvl7pPr marL="3200400" lvl="6"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7pPr>
            <a:lvl8pPr marL="3657600" lvl="7"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8pPr>
            <a:lvl9pPr marL="4114800" lvl="8" indent="-330200">
              <a:lnSpc>
                <a:spcPct val="115000"/>
              </a:lnSpc>
              <a:spcBef>
                <a:spcPts val="1600"/>
              </a:spcBef>
              <a:spcAft>
                <a:spcPts val="1600"/>
              </a:spcAft>
              <a:buClr>
                <a:schemeClr val="dk2"/>
              </a:buClr>
              <a:buSzPts val="1600"/>
              <a:buFont typeface="Muli"/>
              <a:buChar char="■"/>
              <a:defRPr sz="1600">
                <a:solidFill>
                  <a:schemeClr val="dk2"/>
                </a:solidFill>
                <a:latin typeface="Muli"/>
                <a:ea typeface="Muli"/>
                <a:cs typeface="Muli"/>
                <a:sym typeface="Muli"/>
              </a:defRPr>
            </a:lvl9pPr>
          </a:lstStyle>
          <a:p>
            <a:endParaRPr/>
          </a:p>
        </p:txBody>
      </p:sp>
    </p:spTree>
  </p:cSld>
  <p:clrMap bg1="lt1" tx1="dk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5" r:id="rId15"/>
    <p:sldLayoutId id="2147483707" r:id="rId16"/>
    <p:sldLayoutId id="2147483708" r:id="rId17"/>
    <p:sldLayoutId id="2147483709" r:id="rId18"/>
    <p:sldLayoutId id="2147483710" r:id="rId19"/>
    <p:sldLayoutId id="2147483711" r:id="rId20"/>
    <p:sldLayoutId id="2147483712" r:id="rId21"/>
    <p:sldLayoutId id="2147483713" r:id="rId22"/>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783"/>
        <p:cNvGrpSpPr/>
        <p:nvPr/>
      </p:nvGrpSpPr>
      <p:grpSpPr>
        <a:xfrm>
          <a:off x="0" y="0"/>
          <a:ext cx="0" cy="0"/>
          <a:chOff x="0" y="0"/>
          <a:chExt cx="0" cy="0"/>
        </a:xfrm>
      </p:grpSpPr>
      <p:sp>
        <p:nvSpPr>
          <p:cNvPr id="784" name="Google Shape;784;p27"/>
          <p:cNvSpPr txBox="1">
            <a:spLocks noGrp="1"/>
          </p:cNvSpPr>
          <p:nvPr>
            <p:ph type="title"/>
          </p:nvPr>
        </p:nvSpPr>
        <p:spPr>
          <a:xfrm>
            <a:off x="1068100" y="1244600"/>
            <a:ext cx="70473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785" name="Google Shape;785;p27"/>
          <p:cNvSpPr txBox="1">
            <a:spLocks noGrp="1"/>
          </p:cNvSpPr>
          <p:nvPr>
            <p:ph type="body" idx="1"/>
          </p:nvPr>
        </p:nvSpPr>
        <p:spPr>
          <a:xfrm>
            <a:off x="1068100" y="2260600"/>
            <a:ext cx="70473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716" r:id="rId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133600"/>
            <a:ext cx="4440300" cy="1930400"/>
          </a:xfrm>
        </p:spPr>
        <p:txBody>
          <a:bodyPr/>
          <a:lstStyle/>
          <a:p>
            <a:r>
              <a:rPr lang="hi-IN" sz="4800" dirty="0" smtClean="0"/>
              <a:t>लिंग  पहचान और समाजीकरण </a:t>
            </a:r>
            <a:endParaRPr lang="en-US" sz="4800" dirty="0"/>
          </a:p>
        </p:txBody>
      </p:sp>
      <p:sp>
        <p:nvSpPr>
          <p:cNvPr id="3" name="Subtitle 2"/>
          <p:cNvSpPr>
            <a:spLocks noGrp="1"/>
          </p:cNvSpPr>
          <p:nvPr>
            <p:ph type="subTitle" idx="1"/>
          </p:nvPr>
        </p:nvSpPr>
        <p:spPr/>
        <p:txBody>
          <a:bodyPr/>
          <a:lstStyle/>
          <a:p>
            <a:r>
              <a:rPr lang="en-US" b="1" i="1" dirty="0" smtClean="0"/>
              <a:t>BY</a:t>
            </a:r>
          </a:p>
          <a:p>
            <a:r>
              <a:rPr lang="en-US" b="1" i="1" dirty="0" smtClean="0"/>
              <a:t> </a:t>
            </a:r>
            <a:r>
              <a:rPr lang="en-US" b="1" i="1" dirty="0" err="1" smtClean="0"/>
              <a:t>Dr.Archna</a:t>
            </a:r>
            <a:r>
              <a:rPr lang="en-US" b="1" i="1" dirty="0" smtClean="0"/>
              <a:t> </a:t>
            </a:r>
            <a:r>
              <a:rPr lang="en-US" b="1" i="1" dirty="0" err="1" smtClean="0"/>
              <a:t>Kumari</a:t>
            </a:r>
            <a:endParaRPr lang="en-US" b="1" i="1" dirty="0" smtClean="0"/>
          </a:p>
          <a:p>
            <a:r>
              <a:rPr lang="en-US" b="1" i="1" dirty="0" smtClean="0"/>
              <a:t>Asst. professor(</a:t>
            </a:r>
            <a:r>
              <a:rPr lang="en-US" b="1" i="1" dirty="0" err="1" smtClean="0"/>
              <a:t>B.ed</a:t>
            </a:r>
            <a:r>
              <a:rPr lang="en-US" b="1" i="1" dirty="0" smtClean="0"/>
              <a:t> dept)</a:t>
            </a:r>
          </a:p>
          <a:p>
            <a:r>
              <a:rPr lang="en-US" b="1" i="1" dirty="0" smtClean="0"/>
              <a:t>LNMCBM(TEP)</a:t>
            </a:r>
            <a:endParaRPr lang="en-US"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0000" y="381000"/>
            <a:ext cx="7704000" cy="6248400"/>
          </a:xfrm>
        </p:spPr>
        <p:txBody>
          <a:bodyPr/>
          <a:lstStyle/>
          <a:p>
            <a:r>
              <a:rPr lang="hi-IN" sz="2000" dirty="0" smtClean="0">
                <a:solidFill>
                  <a:schemeClr val="tx1"/>
                </a:solidFill>
              </a:rPr>
              <a:t>दोषपूर्ण शिक्षा प्रणाली </a:t>
            </a:r>
            <a:endParaRPr lang="en-US" sz="2000" dirty="0" smtClean="0">
              <a:solidFill>
                <a:schemeClr val="tx1"/>
              </a:solidFill>
            </a:endParaRPr>
          </a:p>
          <a:p>
            <a:pPr>
              <a:buNone/>
            </a:pPr>
            <a:r>
              <a:rPr lang="en-US" sz="2000" dirty="0" smtClean="0">
                <a:solidFill>
                  <a:srgbClr val="C00000"/>
                </a:solidFill>
              </a:rPr>
              <a:t>:- </a:t>
            </a:r>
            <a:r>
              <a:rPr lang="hi-IN" sz="2000" dirty="0" smtClean="0">
                <a:solidFill>
                  <a:schemeClr val="bg2"/>
                </a:solidFill>
              </a:rPr>
              <a:t>लडकियां अपनी अभिरुचि के अनुसार शिक्षा ग्रहण नहीं कर पाती हैं</a:t>
            </a:r>
            <a:r>
              <a:rPr lang="en-US" sz="2000" dirty="0" smtClean="0">
                <a:solidFill>
                  <a:schemeClr val="bg2"/>
                </a:solidFill>
              </a:rPr>
              <a:t> </a:t>
            </a:r>
            <a:r>
              <a:rPr lang="hi-IN" sz="2000" dirty="0" smtClean="0">
                <a:solidFill>
                  <a:schemeClr val="bg2"/>
                </a:solidFill>
              </a:rPr>
              <a:t>।</a:t>
            </a:r>
            <a:r>
              <a:rPr lang="en-US" sz="2000" dirty="0" smtClean="0">
                <a:solidFill>
                  <a:schemeClr val="bg2"/>
                </a:solidFill>
              </a:rPr>
              <a:t> </a:t>
            </a:r>
            <a:r>
              <a:rPr lang="hi-IN" sz="2000" dirty="0" smtClean="0">
                <a:solidFill>
                  <a:schemeClr val="bg2"/>
                </a:solidFill>
              </a:rPr>
              <a:t>अभिभावक के दबाव और असत्य तनाव (अत्यधिक) लड़कियों में  पढाई की प्रति अरुचि पैदा हो जाती हैं। विद्यालय में सामान पाठ्यक्रम से उनकी व्यक्तिगत क्षमता और कौशल पर विपरीत प्रभाव  पड़ता हैं। स्कूली शिक्षा में रोजगार परख - पाठ्यक्रम के अभाव के कारण लड़कियों के लिए शिक्षा उद्देश्य हीन हो जाती है और शिक्षा का सरकता हुआ पहियाँ जाम हो जाता हैं और ब्रेक लग जाता हैं और अंत में लडकियां स्कूल जाना छोड़ देती हैं और</a:t>
            </a:r>
            <a:endParaRPr lang="en-US" sz="2000" dirty="0" smtClean="0">
              <a:solidFill>
                <a:schemeClr val="bg2"/>
              </a:solidFill>
            </a:endParaRPr>
          </a:p>
          <a:p>
            <a:pPr>
              <a:buNone/>
            </a:pPr>
            <a:r>
              <a:rPr lang="en-US" sz="2000" dirty="0" smtClean="0">
                <a:solidFill>
                  <a:schemeClr val="bg2"/>
                </a:solidFill>
              </a:rPr>
              <a:t>    </a:t>
            </a:r>
            <a:r>
              <a:rPr lang="hi-IN" sz="2000" dirty="0" smtClean="0">
                <a:solidFill>
                  <a:schemeClr val="bg2"/>
                </a:solidFill>
              </a:rPr>
              <a:t>उनकी शिक्षा अधूरी की अधूरी ही रह जाती हैं।</a:t>
            </a:r>
            <a:r>
              <a:rPr lang="en-US" sz="2000" dirty="0" smtClean="0">
                <a:solidFill>
                  <a:schemeClr val="bg2"/>
                </a:solidFill>
              </a:rPr>
              <a:t> </a:t>
            </a:r>
          </a:p>
          <a:p>
            <a:pPr>
              <a:buNone/>
            </a:pPr>
            <a:endParaRPr lang="en-US" sz="2000" dirty="0" smtClean="0">
              <a:solidFill>
                <a:schemeClr val="bg2"/>
              </a:solidFill>
            </a:endParaRPr>
          </a:p>
          <a:p>
            <a:pPr>
              <a:buFont typeface="Wingdings" pitchFamily="2" charset="2"/>
              <a:buChar char="§"/>
            </a:pPr>
            <a:r>
              <a:rPr lang="hi-IN" sz="2000" dirty="0" smtClean="0">
                <a:solidFill>
                  <a:schemeClr val="tx1"/>
                </a:solidFill>
              </a:rPr>
              <a:t>आवागमन की सुविधा का अभाव</a:t>
            </a:r>
            <a:endParaRPr lang="en-US" sz="2000" dirty="0" smtClean="0">
              <a:solidFill>
                <a:schemeClr val="tx1"/>
              </a:solidFill>
            </a:endParaRPr>
          </a:p>
          <a:p>
            <a:pPr>
              <a:buNone/>
            </a:pPr>
            <a:r>
              <a:rPr lang="en-US" sz="2000" dirty="0" smtClean="0">
                <a:solidFill>
                  <a:schemeClr val="tx1"/>
                </a:solidFill>
              </a:rPr>
              <a:t>:-  </a:t>
            </a:r>
            <a:r>
              <a:rPr lang="hi-IN" sz="2000" dirty="0" smtClean="0">
                <a:solidFill>
                  <a:schemeClr val="bg2"/>
                </a:solidFill>
              </a:rPr>
              <a:t>आवागमन की सुविधा के अभाव के कारण ग्रामीण क्षेत्रों की लड़कियों को विद्यालय आने जाने में परेशानियों का सामना करना पड़ता हैं।  विद्यालय दूर होने के कारन वे स्वयं को असुरक्षित महसूस करती हैं और विद्यालय जाना छोड़  देती हैं</a:t>
            </a:r>
            <a:r>
              <a:rPr lang="hi-IN" sz="2000" dirty="0" smtClean="0">
                <a:solidFill>
                  <a:schemeClr val="tx1"/>
                </a:solidFill>
              </a:rPr>
              <a:t> </a:t>
            </a:r>
            <a:r>
              <a:rPr lang="hi-IN" sz="2000" dirty="0" smtClean="0">
                <a:solidFill>
                  <a:schemeClr val="bg2"/>
                </a:solidFill>
              </a:rPr>
              <a:t>। </a:t>
            </a:r>
            <a:endParaRPr lang="en-US" sz="2000" dirty="0" smtClean="0">
              <a:solidFill>
                <a:schemeClr val="bg2"/>
              </a:solidFill>
            </a:endParaRPr>
          </a:p>
          <a:p>
            <a:pPr>
              <a:buFont typeface="Wingdings" pitchFamily="2" charset="2"/>
              <a:buChar char="§"/>
            </a:pPr>
            <a:endParaRPr lang="en-US" sz="2000" dirty="0" smtClean="0">
              <a:solidFill>
                <a:schemeClr val="bg2"/>
              </a:solidFill>
            </a:endParaRPr>
          </a:p>
          <a:p>
            <a:pPr>
              <a:buFont typeface="Wingdings" pitchFamily="2" charset="2"/>
              <a:buChar char="§"/>
            </a:pPr>
            <a:r>
              <a:rPr lang="hi-IN" sz="2000" dirty="0" smtClean="0">
                <a:solidFill>
                  <a:schemeClr val="tx1"/>
                </a:solidFill>
              </a:rPr>
              <a:t>शिक्षकों तथा  शिक्षिकाओं का क्रूर व्यवहार </a:t>
            </a:r>
          </a:p>
          <a:p>
            <a:pPr>
              <a:buNone/>
            </a:pPr>
            <a:r>
              <a:rPr lang="en-US" sz="2000" dirty="0" smtClean="0">
                <a:solidFill>
                  <a:schemeClr val="bg2"/>
                </a:solidFill>
              </a:rPr>
              <a:t>:- </a:t>
            </a:r>
            <a:r>
              <a:rPr lang="hi-IN" sz="2000" dirty="0" smtClean="0">
                <a:solidFill>
                  <a:schemeClr val="bg2"/>
                </a:solidFill>
              </a:rPr>
              <a:t>स्कूल के बड़े प्रतिबन्ध और अभिभावक द्वारा स्कूल जाने का दबाव दो पार्टी के बिच में पीसने वाला यह परिवेश लड़की के पढाई में </a:t>
            </a:r>
            <a:r>
              <a:rPr lang="en-US" sz="2000" dirty="0" smtClean="0">
                <a:solidFill>
                  <a:schemeClr val="bg2"/>
                </a:solidFill>
              </a:rPr>
              <a:t> </a:t>
            </a:r>
            <a:r>
              <a:rPr lang="hi-IN" sz="2000" dirty="0" smtClean="0">
                <a:solidFill>
                  <a:schemeClr val="bg2"/>
                </a:solidFill>
              </a:rPr>
              <a:t>व्यवधान बन जाता हैं।</a:t>
            </a:r>
            <a:endParaRPr lang="en-US" sz="2000" dirty="0" smtClean="0">
              <a:solidFill>
                <a:schemeClr val="bg2"/>
              </a:solidFill>
            </a:endParaRPr>
          </a:p>
          <a:p>
            <a:pPr>
              <a:buNone/>
            </a:pPr>
            <a:endParaRPr lang="en-US" sz="2000" dirty="0" smtClean="0">
              <a:solidFill>
                <a:schemeClr val="bg2"/>
              </a:solidFill>
            </a:endParaRPr>
          </a:p>
          <a:p>
            <a:pPr>
              <a:buNone/>
            </a:pPr>
            <a:endParaRPr lang="en-US" sz="2000" dirty="0" smtClean="0">
              <a:solidFill>
                <a:schemeClr val="bg2"/>
              </a:solidFill>
            </a:endParaRPr>
          </a:p>
          <a:p>
            <a:pPr>
              <a:buNone/>
            </a:pPr>
            <a:endParaRPr lang="en-US" sz="2000" dirty="0" smtClean="0">
              <a:solidFill>
                <a:schemeClr val="bg2"/>
              </a:solidFill>
            </a:endParaRPr>
          </a:p>
          <a:p>
            <a:pPr>
              <a:buNone/>
            </a:pPr>
            <a:r>
              <a:rPr lang="en-US" sz="2000" dirty="0" smtClean="0">
                <a:solidFill>
                  <a:schemeClr val="bg2"/>
                </a:solidFill>
              </a:rPr>
              <a:t> </a:t>
            </a:r>
          </a:p>
          <a:p>
            <a:pPr>
              <a:buNone/>
            </a:pPr>
            <a:endParaRPr lang="en-US" sz="2000" dirty="0" smtClean="0">
              <a:solidFill>
                <a:schemeClr val="bg2"/>
              </a:solidFill>
            </a:endParaRPr>
          </a:p>
          <a:p>
            <a:pPr>
              <a:buNone/>
            </a:pPr>
            <a:endParaRPr lang="en-US" sz="2000" dirty="0" smtClean="0"/>
          </a:p>
          <a:p>
            <a:pPr>
              <a:buNone/>
            </a:pPr>
            <a:endParaRPr lang="en-US" sz="2000" dirty="0" smtClean="0"/>
          </a:p>
          <a:p>
            <a:pPr>
              <a:buNone/>
            </a:pP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0000" y="304800"/>
            <a:ext cx="7704000" cy="6324600"/>
          </a:xfrm>
        </p:spPr>
        <p:txBody>
          <a:bodyPr/>
          <a:lstStyle/>
          <a:p>
            <a:r>
              <a:rPr lang="hi-IN" sz="2000" dirty="0" smtClean="0">
                <a:solidFill>
                  <a:schemeClr val="tx1"/>
                </a:solidFill>
              </a:rPr>
              <a:t>महिला विद्यालय और स्कूल भवन का अभाव</a:t>
            </a:r>
            <a:endParaRPr lang="en-US" sz="2000" dirty="0" smtClean="0">
              <a:solidFill>
                <a:schemeClr val="tx1"/>
              </a:solidFill>
            </a:endParaRPr>
          </a:p>
          <a:p>
            <a:endParaRPr lang="en-US" sz="2000" dirty="0" smtClean="0"/>
          </a:p>
          <a:p>
            <a:pPr>
              <a:buNone/>
            </a:pPr>
            <a:r>
              <a:rPr lang="en-US" sz="2000" dirty="0" smtClean="0"/>
              <a:t>:-  </a:t>
            </a:r>
            <a:r>
              <a:rPr lang="hi-IN" sz="2000" dirty="0" smtClean="0"/>
              <a:t>कुछ अभिभावक सह - शिक्षा के विरोधी होते हैं। लड़कियों के लड़को के साथ पढ़ना उनकी दृष्टि से असुरक्षित हैं। कही स्कूल नीले आकाश  के निचे खुले मैदान में चलते हैं। कही बैठने और पढ़ने के लिए फर्नीचर , शोचालयें ,पीने का पानी , खेल का मैदान , प्रयोगशाला जैसी मुलभुत सुविधाएं भी नहीं हैं।  उन्हें स्कूल के प्रति कोई आकर्षण नहीं होता हैं और स्कूल जाना बोझ लगने लगता हैं।</a:t>
            </a:r>
            <a:r>
              <a:rPr lang="en-US" sz="2000" dirty="0" smtClean="0"/>
              <a:t> </a:t>
            </a:r>
          </a:p>
          <a:p>
            <a:pPr>
              <a:buNone/>
            </a:pPr>
            <a:endParaRPr lang="en-US" sz="2000" dirty="0" smtClean="0"/>
          </a:p>
          <a:p>
            <a:pPr>
              <a:buNone/>
            </a:pPr>
            <a:endParaRPr lang="en-US" sz="2000" dirty="0" smtClean="0"/>
          </a:p>
          <a:p>
            <a:pPr>
              <a:buFont typeface="Wingdings" pitchFamily="2" charset="2"/>
              <a:buChar char="§"/>
            </a:pPr>
            <a:r>
              <a:rPr lang="hi-IN" sz="2000" dirty="0" smtClean="0">
                <a:solidFill>
                  <a:schemeClr val="tx1"/>
                </a:solidFill>
              </a:rPr>
              <a:t>अदृश्य अवरोध </a:t>
            </a:r>
            <a:endParaRPr lang="en-US" sz="2000" dirty="0" smtClean="0">
              <a:solidFill>
                <a:schemeClr val="tx1"/>
              </a:solidFill>
            </a:endParaRPr>
          </a:p>
          <a:p>
            <a:pPr>
              <a:buNone/>
            </a:pPr>
            <a:endParaRPr lang="hi-IN" sz="2000" dirty="0" smtClean="0">
              <a:solidFill>
                <a:schemeClr val="tx1"/>
              </a:solidFill>
            </a:endParaRPr>
          </a:p>
          <a:p>
            <a:pPr>
              <a:buNone/>
            </a:pPr>
            <a:r>
              <a:rPr lang="en-US" sz="2000" dirty="0" smtClean="0"/>
              <a:t>:-   </a:t>
            </a:r>
            <a:r>
              <a:rPr lang="hi-IN" sz="2000" dirty="0" smtClean="0"/>
              <a:t>लड़कियों की शिक्षा के मार्ग में अदृश्य अवरोध एक बड़ी बाघा हैं। हर वर्ग एवं आयु की स्त्रियों को स्कूल से लेकर कार्य क्षेत्र तक इस प्रकार के अवरोध से जूझना पड़ता हैं। ऐसे अवरोध कई रूपों में छुपे  हैं। जैसे - शारीरिक शोषण , मानसिक शोषण और भावनात्मक धरातल पर किया जाने वाला शोषण यदि स्कूल में शिक्षक द्वारा बालिकाओं का यौन  शोषण किया जाये तो वे सहम जाती हैं और स्कूल के वातावरण से कटने लगती है क्योकि वे संकोचवश अपने परेशानियों से अपने अभिभावक को परिचित नहीं करवा पाती  हैं। </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04000" cy="480000"/>
          </a:xfrm>
        </p:spPr>
        <p:txBody>
          <a:bodyPr/>
          <a:lstStyle/>
          <a:p>
            <a:r>
              <a:rPr lang="hi-IN" dirty="0" smtClean="0"/>
              <a:t>समाधान </a:t>
            </a:r>
            <a:endParaRPr lang="en-US" dirty="0"/>
          </a:p>
        </p:txBody>
      </p:sp>
      <p:sp>
        <p:nvSpPr>
          <p:cNvPr id="3" name="Text Placeholder 2"/>
          <p:cNvSpPr>
            <a:spLocks noGrp="1"/>
          </p:cNvSpPr>
          <p:nvPr>
            <p:ph type="body" idx="1"/>
          </p:nvPr>
        </p:nvSpPr>
        <p:spPr>
          <a:xfrm>
            <a:off x="720000" y="1066800"/>
            <a:ext cx="7704000" cy="5562600"/>
          </a:xfrm>
        </p:spPr>
        <p:txBody>
          <a:bodyPr/>
          <a:lstStyle/>
          <a:p>
            <a:r>
              <a:rPr lang="hi-IN" sz="2000" dirty="0" smtClean="0"/>
              <a:t>इस समस्या का समाधान निम्नलिखित हैं </a:t>
            </a:r>
            <a:r>
              <a:rPr lang="hi-IN" sz="2000" dirty="0" smtClean="0"/>
              <a:t>:-</a:t>
            </a:r>
            <a:endParaRPr lang="en-US" sz="2000" dirty="0" smtClean="0"/>
          </a:p>
          <a:p>
            <a:endParaRPr lang="en-US" sz="2000" dirty="0" smtClean="0"/>
          </a:p>
          <a:p>
            <a:pPr>
              <a:buNone/>
            </a:pPr>
            <a:endParaRPr lang="hi-IN" sz="2000" dirty="0" smtClean="0"/>
          </a:p>
          <a:p>
            <a:pPr marL="609600" indent="-457200">
              <a:buFont typeface="+mj-lt"/>
              <a:buAutoNum type="alphaLcParenR"/>
            </a:pPr>
            <a:r>
              <a:rPr lang="hi-IN" sz="2000" u="sng" dirty="0" smtClean="0"/>
              <a:t>आर्थिक समस्याओं का निराकरण :-</a:t>
            </a:r>
          </a:p>
          <a:p>
            <a:pPr>
              <a:buNone/>
            </a:pPr>
            <a:r>
              <a:rPr lang="en-US" sz="2000" dirty="0" smtClean="0"/>
              <a:t>    </a:t>
            </a:r>
            <a:r>
              <a:rPr lang="hi-IN" sz="2000" dirty="0" smtClean="0"/>
              <a:t>कोशिश </a:t>
            </a:r>
            <a:r>
              <a:rPr lang="hi-IN" sz="2000" dirty="0" smtClean="0"/>
              <a:t>ऎसी होनी चाहिए की गरीबी उन्मूलन योजनाओं का लाभ उन तक पहुंचे जिनसे वे लड़कियों को मजदूरी पर भेजने के लिए विवश  न हो।  शिक्षा सदनों की स्थापना की  जानी चाहिए ताकि लड़कियों का स्कूल छोड़कर अपने भाई - बेहेन की देखभाल करने के लिए घर पर रुकना न पड़े। दोपहर का भोजन चलने वाली योजना उन लड़कियों के लिए अति आवश्यक हैं , जिनके परिवार में रोटी की व्यवस्था करना प्राथमिक लक्ष्य हैं। सरकार की तरफ से निर्धन परिवार की लड़कियों के लिए छात्रवृति की योजना का लाभ मिलना चाहिए </a:t>
            </a:r>
            <a:endParaRPr lang="en-US" sz="2000" dirty="0" smtClean="0"/>
          </a:p>
          <a:p>
            <a:pPr>
              <a:buNone/>
            </a:pPr>
            <a:endParaRPr lang="en-US" sz="2000" dirty="0" smtClean="0"/>
          </a:p>
          <a:p>
            <a:pPr marL="609600" indent="-457200">
              <a:buFont typeface="+mj-lt"/>
              <a:buAutoNum type="alphaLcParenR" startAt="2"/>
            </a:pPr>
            <a:r>
              <a:rPr lang="hi-IN" sz="1800" u="sng" dirty="0" smtClean="0"/>
              <a:t>शिक्षा प्रणाली में सुधार </a:t>
            </a:r>
          </a:p>
          <a:p>
            <a:pPr marL="609600" indent="-457200">
              <a:buNone/>
            </a:pPr>
            <a:r>
              <a:rPr lang="en-US" sz="1800" dirty="0" smtClean="0"/>
              <a:t>       </a:t>
            </a:r>
            <a:r>
              <a:rPr lang="hi-IN" sz="1800" dirty="0" smtClean="0"/>
              <a:t>लड़कियों </a:t>
            </a:r>
            <a:r>
              <a:rPr lang="hi-IN" sz="1800" dirty="0" smtClean="0"/>
              <a:t>के कौशल और क्षमता के विकास के लिए उनके मनोनकुल शिक्षा उपलब्ध नहीं हैं।  आज शिक्षा प्रणाली में सुधार कर ऐसी शिक्षा व्यवश्था की आवश्यता हैं जो रोजगार देने वाली हों। ऐसे में लडकियां अपनी ऐच्छिक (उचित विषय ) चयनित कर  स्वयं का रोजगार आरम्भ कर सकती हैं। शिक्षा प्रणाली में सुधार </a:t>
            </a:r>
            <a:r>
              <a:rPr lang="hi-IN" sz="1800" dirty="0" smtClean="0"/>
              <a:t>लड़कियों </a:t>
            </a:r>
            <a:r>
              <a:rPr lang="hi-IN" sz="1800" dirty="0" smtClean="0"/>
              <a:t>के कौशल और क्षमता के विकास के लिए उनके मनोनकुल शिक्षा उपलब्ध नहीं हैं।  आज शिक्षा प्रणाली में सुधार कर ऐसी शिक्षा व्यवश्था की आवश्यता हैं जो रोजगार देने वाली हों। ऐसे में लडकियां अपनी ऐच्छिक (उचित विषय ) चयनित कर  स्वयं का रोजगार आरम्भ कर सकती हैं। </a:t>
            </a: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0000" y="381000"/>
            <a:ext cx="7704000" cy="5868365"/>
          </a:xfrm>
        </p:spPr>
        <p:txBody>
          <a:bodyPr/>
          <a:lstStyle/>
          <a:p>
            <a:pPr marL="609600" indent="-457200">
              <a:buFont typeface="+mj-lt"/>
              <a:buAutoNum type="alphaLcParenR" startAt="3"/>
            </a:pPr>
            <a:r>
              <a:rPr lang="en-US" sz="2000" dirty="0" smtClean="0"/>
              <a:t> </a:t>
            </a:r>
            <a:r>
              <a:rPr lang="hi-IN" sz="2000" u="sng" dirty="0" smtClean="0"/>
              <a:t>कन्या विद्यालय की संख्या में वृद्धि </a:t>
            </a:r>
          </a:p>
          <a:p>
            <a:pPr marL="609600" indent="-457200">
              <a:buNone/>
            </a:pPr>
            <a:r>
              <a:rPr lang="en-US" sz="2000" dirty="0" smtClean="0"/>
              <a:t>      </a:t>
            </a:r>
            <a:r>
              <a:rPr lang="hi-IN" sz="2000" dirty="0" smtClean="0"/>
              <a:t>अधिकांश </a:t>
            </a:r>
            <a:r>
              <a:rPr lang="hi-IN" sz="2000" dirty="0" smtClean="0"/>
              <a:t>अभिभावक सह - शिक्षा के कारण अपनी लड़कियों को स्कूल नहीं भेजना  चाहते हैं। अतः निश्चित दूरी पर कन्या विद्यालयों की व्यवस्था कर उनकी संख्या में  वृद्धि कर </a:t>
            </a:r>
            <a:r>
              <a:rPr lang="hi-IN" sz="2000" dirty="0" smtClean="0"/>
              <a:t>इस समस्या </a:t>
            </a:r>
            <a:r>
              <a:rPr lang="hi-IN" sz="2000" dirty="0" smtClean="0"/>
              <a:t>का समाधान किया जा सकता हैं</a:t>
            </a:r>
            <a:r>
              <a:rPr lang="hi-IN" sz="2000" dirty="0" smtClean="0"/>
              <a:t>।</a:t>
            </a:r>
            <a:endParaRPr lang="en-US" sz="2000" dirty="0" smtClean="0"/>
          </a:p>
          <a:p>
            <a:pPr marL="609600" indent="-457200">
              <a:buNone/>
            </a:pPr>
            <a:endParaRPr lang="en-US" sz="2000" dirty="0" smtClean="0"/>
          </a:p>
          <a:p>
            <a:pPr marL="609600" indent="-457200">
              <a:buFont typeface="+mj-lt"/>
              <a:buAutoNum type="alphaLcParenR" startAt="4"/>
            </a:pPr>
            <a:r>
              <a:rPr lang="en-US" sz="2000" dirty="0" smtClean="0"/>
              <a:t> </a:t>
            </a:r>
            <a:r>
              <a:rPr lang="hi-IN" sz="2000" u="sng" dirty="0" smtClean="0"/>
              <a:t>आवागमन के साधनों की व्यवस्था </a:t>
            </a:r>
          </a:p>
          <a:p>
            <a:pPr marL="609600" indent="-457200">
              <a:buNone/>
            </a:pPr>
            <a:r>
              <a:rPr lang="en-US" sz="2000" dirty="0" smtClean="0"/>
              <a:t>     </a:t>
            </a:r>
            <a:r>
              <a:rPr lang="hi-IN" sz="2000" dirty="0" smtClean="0"/>
              <a:t>इस </a:t>
            </a:r>
            <a:r>
              <a:rPr lang="hi-IN" sz="2000" dirty="0" smtClean="0"/>
              <a:t>सन्दर्भ में साइकिल योजना एक सराहनीय प्रयास हैं। </a:t>
            </a:r>
          </a:p>
          <a:p>
            <a:pPr marL="609600" indent="-457200">
              <a:buNone/>
            </a:pPr>
            <a:r>
              <a:rPr lang="en-US" sz="2000" dirty="0" smtClean="0"/>
              <a:t>     </a:t>
            </a:r>
            <a:r>
              <a:rPr lang="hi-IN" sz="2000" dirty="0" smtClean="0"/>
              <a:t>यातायात </a:t>
            </a:r>
            <a:r>
              <a:rPr lang="hi-IN" sz="2000" dirty="0" smtClean="0"/>
              <a:t>के साधने बस वगैरह प्राइवेट स्कूलों की तर्ज पर होनी चाहिए। </a:t>
            </a:r>
          </a:p>
          <a:p>
            <a:pPr marL="609600" indent="-457200">
              <a:buFont typeface="+mj-lt"/>
              <a:buAutoNum type="alphaLcParenR" startAt="4"/>
            </a:pPr>
            <a:endParaRPr lang="hi-IN" sz="2000" dirty="0" smtClean="0"/>
          </a:p>
          <a:p>
            <a:pPr marL="609600" indent="-457200">
              <a:buFont typeface="+mj-lt"/>
              <a:buAutoNum type="alphaLcParenR" startAt="5"/>
            </a:pPr>
            <a:r>
              <a:rPr lang="hi-IN" sz="2000" u="sng" dirty="0" smtClean="0"/>
              <a:t>अदृशय अवरोध दूर करना </a:t>
            </a:r>
          </a:p>
          <a:p>
            <a:pPr marL="609600" indent="-457200">
              <a:buNone/>
            </a:pPr>
            <a:r>
              <a:rPr lang="en-US" sz="2000" dirty="0" smtClean="0"/>
              <a:t>       </a:t>
            </a:r>
            <a:r>
              <a:rPr lang="hi-IN" sz="2000" dirty="0" smtClean="0"/>
              <a:t>महिलाओ </a:t>
            </a:r>
            <a:r>
              <a:rPr lang="hi-IN" sz="2000" dirty="0" smtClean="0"/>
              <a:t>लड़कियों को जागरूक कर उनमें आत्मविश्वास पैदा करने की आवश्कता हैं। किसी भी तरह के शोषण हो उसका मुखर विरोध करना आवश्यक हैं।  आत्मविश्वास , दृढ़ इच्छा शक्ति और धैर्य को अपना कर लड़कियों समाज में अपनी पहचान को </a:t>
            </a:r>
            <a:r>
              <a:rPr lang="hi-IN" sz="2000" dirty="0" smtClean="0"/>
              <a:t>सिद्ध  </a:t>
            </a:r>
            <a:r>
              <a:rPr lang="hi-IN" sz="2000" dirty="0" smtClean="0"/>
              <a:t>कर सकती हैं</a:t>
            </a:r>
            <a:r>
              <a:rPr lang="hi-IN" sz="2000" dirty="0" smtClean="0"/>
              <a:t>।</a:t>
            </a:r>
            <a:endParaRPr lang="en-US" sz="2000" dirty="0" smtClean="0"/>
          </a:p>
          <a:p>
            <a:pPr marL="609600" indent="-457200">
              <a:buNone/>
            </a:pPr>
            <a:endParaRPr lang="en-US" sz="2000" dirty="0" smtClean="0"/>
          </a:p>
          <a:p>
            <a:pPr marL="609600" indent="-457200">
              <a:buNone/>
            </a:pP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marL="609600" indent="-457200">
              <a:buFont typeface="+mj-lt"/>
              <a:buAutoNum type="alphaLcParenR" startAt="6"/>
            </a:pPr>
            <a:r>
              <a:rPr lang="hi-IN" sz="2000" dirty="0" smtClean="0"/>
              <a:t>क्रूर व्यवहार </a:t>
            </a:r>
            <a:endParaRPr lang="en-US" sz="2000" dirty="0" smtClean="0"/>
          </a:p>
          <a:p>
            <a:pPr marL="609600" indent="-457200">
              <a:buNone/>
            </a:pPr>
            <a:endParaRPr lang="hi-IN" sz="2000" dirty="0" smtClean="0"/>
          </a:p>
          <a:p>
            <a:pPr>
              <a:buNone/>
            </a:pPr>
            <a:r>
              <a:rPr lang="en-US" sz="2000" dirty="0" smtClean="0"/>
              <a:t>     </a:t>
            </a:r>
            <a:r>
              <a:rPr lang="hi-IN" sz="2000" dirty="0" smtClean="0"/>
              <a:t>बालिकाएं </a:t>
            </a:r>
            <a:r>
              <a:rPr lang="hi-IN" sz="2000" dirty="0" smtClean="0"/>
              <a:t>भावनात्मक रूप से कमजोर होती है। विद्यालय में अगर उनके साथ शिक्षक वर्ग या अधिकारी वर्ग किसी भी तरह का अभद्र व्यवहार करते हैं तो हतोत्साहित हो जाती हैं और विद्यालय   से  उन्हें  कटाव शुरू हो जाता हैं। फलतः वह धीरे -धीरे  विद्यालय  से विमुख होने लगती हैं  और अततः विद्यालय छोर  देती </a:t>
            </a:r>
            <a:r>
              <a:rPr lang="hi-IN" dirty="0" smtClean="0"/>
              <a:t>है।</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798275">
            <a:off x="1510329" y="2771497"/>
            <a:ext cx="5071200" cy="1794600"/>
          </a:xfrm>
        </p:spPr>
        <p:txBody>
          <a:bodyPr/>
          <a:lstStyle/>
          <a:p>
            <a:r>
              <a:rPr lang="en-US" dirty="0" smtClean="0"/>
              <a:t>THE END </a:t>
            </a:r>
            <a:br>
              <a:rPr lang="en-US" dirty="0" smtClean="0"/>
            </a:br>
            <a:r>
              <a:rPr lang="en-US" dirty="0" smtClean="0"/>
              <a:t>Thank You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00" y="152400"/>
            <a:ext cx="7704000" cy="609600"/>
          </a:xfrm>
        </p:spPr>
        <p:txBody>
          <a:bodyPr/>
          <a:lstStyle/>
          <a:p>
            <a:r>
              <a:rPr lang="en-US" dirty="0" smtClean="0"/>
              <a:t>INTRODUCTION</a:t>
            </a:r>
            <a:endParaRPr lang="en-US" dirty="0"/>
          </a:p>
        </p:txBody>
      </p:sp>
      <p:sp>
        <p:nvSpPr>
          <p:cNvPr id="3" name="Text Placeholder 2"/>
          <p:cNvSpPr>
            <a:spLocks noGrp="1"/>
          </p:cNvSpPr>
          <p:nvPr>
            <p:ph type="body" idx="1"/>
          </p:nvPr>
        </p:nvSpPr>
        <p:spPr>
          <a:xfrm>
            <a:off x="457200" y="685800"/>
            <a:ext cx="8382000" cy="5943600"/>
          </a:xfrm>
        </p:spPr>
        <p:txBody>
          <a:bodyPr/>
          <a:lstStyle/>
          <a:p>
            <a:r>
              <a:rPr lang="hi-IN" sz="2800" dirty="0" smtClean="0"/>
              <a:t>लिंग (</a:t>
            </a:r>
            <a:r>
              <a:rPr lang="en-US" sz="2800" dirty="0" smtClean="0"/>
              <a:t>Gender</a:t>
            </a:r>
            <a:r>
              <a:rPr lang="hi-IN" sz="2800" dirty="0" smtClean="0"/>
              <a:t>) पहचान का अर्थ हैं , स्वयं के लड़के या लड़कियां होने की समझ। लिंग एक स्थायी सामाजिक स्वरुप हैं , बालक  और बालिका लिंग की पहचान करता हैं और उसी के अनुरूप व्यवहार करता हैं। </a:t>
            </a:r>
            <a:endParaRPr lang="en-US" sz="2800" dirty="0" smtClean="0"/>
          </a:p>
          <a:p>
            <a:pPr>
              <a:buNone/>
            </a:pPr>
            <a:endParaRPr lang="hi-IN" sz="2800" dirty="0" smtClean="0"/>
          </a:p>
          <a:p>
            <a:r>
              <a:rPr lang="hi-IN" sz="2800" dirty="0" smtClean="0"/>
              <a:t>कुछ विद्वान कहते  हैं की माता - पिता के  व्यवहार से लड़का या लड़की व्यवहार करना सीखते है। लिंग भूमिका व्यवहार का एक समुच्य हैं जो किसी व्यक्ति की स्त्रियोचित या पुरुषोचित प्रतिबिम्ब को प्रस्तुत करता हैं। जो उसके लिंग की पहचान होती हैं।</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0000" y="762000"/>
            <a:ext cx="7704000" cy="5487365"/>
          </a:xfrm>
        </p:spPr>
        <p:txBody>
          <a:bodyPr/>
          <a:lstStyle/>
          <a:p>
            <a:r>
              <a:rPr lang="hi-IN" sz="2400" b="1" i="1" u="sng" dirty="0" smtClean="0"/>
              <a:t>कोहलबर्ग</a:t>
            </a:r>
            <a:r>
              <a:rPr lang="hi-IN" sz="2400" dirty="0" smtClean="0"/>
              <a:t> :- ने  पहले लिंग का प्रत्यय प्रस्तुत्त किया था ! उनका विश्वास था की लिंग के बार में बालकों की संज्ञानात्मक समझ बालकों के व्यवहार को निर्धारित करती हैं की लडकियां अपनी माँ की तरह काल्पनिक भूमिका निभाती  है। और लड़के  अपने पिता के तरह व्यवहार करते हैं। </a:t>
            </a:r>
          </a:p>
          <a:p>
            <a:r>
              <a:rPr lang="hi-IN" sz="2400" dirty="0" smtClean="0"/>
              <a:t>   कुछ निम्नलिखित करक हैं लिंग पहचान को सामाजिक प्रक्रिया द्वारा प्रभावित करती हैं :-</a:t>
            </a:r>
            <a:endParaRPr lang="en-US" sz="2400" dirty="0" smtClean="0"/>
          </a:p>
          <a:p>
            <a:pPr>
              <a:buNone/>
            </a:pPr>
            <a:endParaRPr lang="hi-IN" sz="2400" dirty="0" smtClean="0"/>
          </a:p>
          <a:p>
            <a:pPr marL="609600" indent="-457200">
              <a:buFont typeface="+mj-lt"/>
              <a:buAutoNum type="arabicParenR"/>
            </a:pPr>
            <a:r>
              <a:rPr lang="hi-IN" sz="2400" dirty="0" smtClean="0"/>
              <a:t>परिवार </a:t>
            </a:r>
            <a:endParaRPr lang="en-US" sz="2400" dirty="0" smtClean="0"/>
          </a:p>
          <a:p>
            <a:pPr marL="609600" indent="-457200">
              <a:buFont typeface="+mj-lt"/>
              <a:buAutoNum type="arabicParenR"/>
            </a:pPr>
            <a:r>
              <a:rPr lang="hi-IN" sz="2400" dirty="0" smtClean="0"/>
              <a:t>स्कूल / विद्यालय </a:t>
            </a:r>
            <a:endParaRPr lang="en-US" sz="2400" dirty="0" smtClean="0"/>
          </a:p>
          <a:p>
            <a:pPr marL="609600" indent="-457200">
              <a:buFont typeface="+mj-lt"/>
              <a:buAutoNum type="arabicParenR"/>
            </a:pPr>
            <a:r>
              <a:rPr lang="hi-IN" sz="2400" dirty="0" smtClean="0"/>
              <a:t>मीडिया </a:t>
            </a:r>
            <a:endParaRPr lang="en-US" sz="2400" dirty="0" smtClean="0"/>
          </a:p>
          <a:p>
            <a:pPr marL="609600" indent="-457200">
              <a:buFont typeface="+mj-lt"/>
              <a:buAutoNum type="arabicParenR"/>
            </a:pPr>
            <a:r>
              <a:rPr lang="hi-IN" sz="2400" dirty="0" smtClean="0"/>
              <a:t>चलचित्र </a:t>
            </a:r>
            <a:r>
              <a:rPr lang="en-US" sz="2400" dirty="0" smtClean="0"/>
              <a:t>(Films)</a:t>
            </a:r>
          </a:p>
          <a:p>
            <a:pPr marL="609600" indent="-457200">
              <a:buFont typeface="+mj-lt"/>
              <a:buAutoNum type="arabicParenR"/>
            </a:pPr>
            <a:r>
              <a:rPr lang="hi-IN" sz="2400" dirty="0" smtClean="0"/>
              <a:t>मित्र </a:t>
            </a:r>
            <a:endParaRPr lang="en-US" sz="2400" dirty="0" smtClean="0"/>
          </a:p>
          <a:p>
            <a:pPr marL="609600" indent="-457200">
              <a:buFont typeface="+mj-lt"/>
              <a:buAutoNum type="arabicParenR"/>
            </a:pPr>
            <a:r>
              <a:rPr lang="hi-IN" sz="2400" dirty="0" smtClean="0"/>
              <a:t>साहित्य</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2286000" cy="480000"/>
          </a:xfrm>
        </p:spPr>
        <p:txBody>
          <a:bodyPr/>
          <a:lstStyle/>
          <a:p>
            <a:r>
              <a:rPr lang="en-US" dirty="0" smtClean="0"/>
              <a:t>1.) </a:t>
            </a:r>
            <a:r>
              <a:rPr lang="hi-IN" sz="3200" dirty="0" smtClean="0"/>
              <a:t>परिवार </a:t>
            </a:r>
            <a:r>
              <a:rPr lang="en-US" sz="3200" dirty="0" smtClean="0"/>
              <a:t/>
            </a:r>
            <a:br>
              <a:rPr lang="en-US" sz="3200" dirty="0" smtClean="0"/>
            </a:br>
            <a:endParaRPr lang="en-US" dirty="0"/>
          </a:p>
        </p:txBody>
      </p:sp>
      <p:sp>
        <p:nvSpPr>
          <p:cNvPr id="3" name="Text Placeholder 2"/>
          <p:cNvSpPr>
            <a:spLocks noGrp="1"/>
          </p:cNvSpPr>
          <p:nvPr>
            <p:ph type="body" idx="1"/>
          </p:nvPr>
        </p:nvSpPr>
        <p:spPr>
          <a:xfrm>
            <a:off x="720000" y="838200"/>
            <a:ext cx="7704000" cy="5791200"/>
          </a:xfrm>
        </p:spPr>
        <p:txBody>
          <a:bodyPr/>
          <a:lstStyle/>
          <a:p>
            <a:r>
              <a:rPr lang="hi-IN" sz="2800" dirty="0" smtClean="0"/>
              <a:t>लिंग को जानने  में परिवार का मत्वपूर्ण  स्थान है। माता - पिता अक्सर उच्च विचार की सराहना करते हैं। इन सब का प्रभाव लिंग पहचान पर पड़ता हैं।  परिवार की संस्कृति और जातीय विशेषताओं के अनुरूप बालक की लिंग के प्रति समझ विकसित होती हैं। </a:t>
            </a:r>
            <a:endParaRPr lang="en-US" sz="2800" dirty="0" smtClean="0"/>
          </a:p>
          <a:p>
            <a:endParaRPr lang="en-US" sz="2800" dirty="0" smtClean="0"/>
          </a:p>
          <a:p>
            <a:r>
              <a:rPr lang="hi-IN" sz="2800" dirty="0" smtClean="0"/>
              <a:t>उदाहरण के लिए कुछ संस्कृतियों में बेटो को बेटियों से अधिक प्यार दुलार मिलता हैं। बेटो की आवश्यताओं से पहले उनकी जरूरतें  पूरी की जाती हैं। बेटों को  बेटियों से अधिक सुविधाएं दी जाती है।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00" y="152400"/>
            <a:ext cx="7704000" cy="533400"/>
          </a:xfrm>
        </p:spPr>
        <p:txBody>
          <a:bodyPr/>
          <a:lstStyle/>
          <a:p>
            <a:r>
              <a:rPr lang="en-US" dirty="0" smtClean="0"/>
              <a:t>2) </a:t>
            </a:r>
            <a:r>
              <a:rPr lang="hi-IN" dirty="0" smtClean="0"/>
              <a:t>स्कूल / विद्यालय </a:t>
            </a:r>
            <a:endParaRPr lang="en-US" dirty="0"/>
          </a:p>
        </p:txBody>
      </p:sp>
      <p:sp>
        <p:nvSpPr>
          <p:cNvPr id="3" name="Text Placeholder 2"/>
          <p:cNvSpPr>
            <a:spLocks noGrp="1"/>
          </p:cNvSpPr>
          <p:nvPr>
            <p:ph type="body" idx="1"/>
          </p:nvPr>
        </p:nvSpPr>
        <p:spPr>
          <a:xfrm>
            <a:off x="720000" y="1066800"/>
            <a:ext cx="8119200" cy="5562600"/>
          </a:xfrm>
        </p:spPr>
        <p:txBody>
          <a:bodyPr/>
          <a:lstStyle/>
          <a:p>
            <a:r>
              <a:rPr lang="hi-IN" sz="2800" dirty="0" smtClean="0"/>
              <a:t>विद्यार्थियों में लिंग की समझ के विकास पर स्कूल प्रबंधन और अध्यापकों का बहुत अधिक प्रभाव पड़ता हैं। अक्सर शिक्षक वस्त्रों , स्वच्छता , सहायता करने वाले व्यवहार करने वाले आधार पर लड़कियों की प्रसंशा करते हैं। इसके विपरीत ताकत , शारीरिक कौशल और शैक्षिक उपलब्धि के आधार पर लड़का की प्रसंशा करते हैं। शिक्षक लड़के और  लड़कियों के लिए अलग - अलग सम्बोधन करते हैं। लड़कियों को लड़को की अपेक्षा अधिक  नरम ढंग से व्यवहार किया जाता हैं। कुछ शिक्षक लड़को की लड़कियों को पढ़ना आसान समझते हैं। </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0000" y="381000"/>
            <a:ext cx="8195400" cy="6248400"/>
          </a:xfrm>
        </p:spPr>
        <p:txBody>
          <a:bodyPr/>
          <a:lstStyle/>
          <a:p>
            <a:pPr>
              <a:buNone/>
            </a:pPr>
            <a:r>
              <a:rPr lang="en-US" sz="2800" dirty="0" smtClean="0">
                <a:solidFill>
                  <a:srgbClr val="002060"/>
                </a:solidFill>
              </a:rPr>
              <a:t>3) </a:t>
            </a:r>
            <a:r>
              <a:rPr lang="hi-IN" sz="2800" dirty="0" smtClean="0">
                <a:solidFill>
                  <a:srgbClr val="002060"/>
                </a:solidFill>
              </a:rPr>
              <a:t>मीडिया </a:t>
            </a:r>
            <a:r>
              <a:rPr lang="en-US" sz="2800" dirty="0" smtClean="0">
                <a:solidFill>
                  <a:srgbClr val="002060"/>
                </a:solidFill>
              </a:rPr>
              <a:t>(Media)</a:t>
            </a:r>
          </a:p>
          <a:p>
            <a:endParaRPr lang="en-US" sz="2800" dirty="0" smtClean="0"/>
          </a:p>
          <a:p>
            <a:r>
              <a:rPr lang="hi-IN" sz="2800" dirty="0" smtClean="0"/>
              <a:t>मीडिया लिंग पहचान को बहुत अधिक बढ़ावा देता हैं। अक्सर देखा जाता हैं की कंप्यूटर के विज्ञापनों में दिखते है की पुरुष और लड़के पूरी दक्षता के साथ कंप्यूटर का प्रयोग कर रहे हैं।  वही लड़कियों को कम्प्यूटर के बगल में खड़ा करके दिखते हैं। जिससे  की खूबसूरत और आकर्षक  लगे। </a:t>
            </a:r>
            <a:endParaRPr lang="en-US" sz="2800" dirty="0" smtClean="0"/>
          </a:p>
          <a:p>
            <a:pPr>
              <a:buNone/>
            </a:pPr>
            <a:r>
              <a:rPr lang="en-US" sz="2800" dirty="0" smtClean="0">
                <a:solidFill>
                  <a:srgbClr val="002060"/>
                </a:solidFill>
              </a:rPr>
              <a:t>4) </a:t>
            </a:r>
            <a:r>
              <a:rPr lang="hi-IN" sz="2800" dirty="0" smtClean="0">
                <a:solidFill>
                  <a:srgbClr val="002060"/>
                </a:solidFill>
              </a:rPr>
              <a:t>चलचित्र </a:t>
            </a:r>
            <a:r>
              <a:rPr lang="en-US" sz="2800" dirty="0" smtClean="0">
                <a:solidFill>
                  <a:srgbClr val="002060"/>
                </a:solidFill>
              </a:rPr>
              <a:t>(Films)</a:t>
            </a:r>
          </a:p>
          <a:p>
            <a:pPr>
              <a:buFont typeface="Arial" pitchFamily="34" charset="0"/>
              <a:buChar char="•"/>
            </a:pPr>
            <a:r>
              <a:rPr lang="hi-IN" sz="2800" dirty="0" smtClean="0">
                <a:solidFill>
                  <a:schemeClr val="bg2"/>
                </a:solidFill>
              </a:rPr>
              <a:t>लिंग भूमिका के बारे में प्रचार प्रसार करने में फिल्में बहुत आगे रहती हैं। उसमे दिखाई जाने वाली महिलाएं चरित्र से लड़कियां अपने आप को जोड़ने लगती हैं। और ठीक उन्ही की तरह व्यवहार करने का प्रयास करती हैं। उसी तरह लड़के भी हिम्मत , सहस तथा सक्रियता का प्रदर्शन करना चाहते हैं।</a:t>
            </a:r>
            <a:r>
              <a:rPr lang="hi-IN" sz="2800" dirty="0" smtClean="0">
                <a:solidFill>
                  <a:srgbClr val="002060"/>
                </a:solidFill>
              </a:rPr>
              <a:t> </a:t>
            </a:r>
            <a:endParaRPr lang="en-US" sz="2800" dirty="0" smtClean="0">
              <a:solidFill>
                <a:srgbClr val="002060"/>
              </a:solidFill>
            </a:endParaRPr>
          </a:p>
          <a:p>
            <a:pPr>
              <a:buNone/>
            </a:pP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0000" y="381000"/>
            <a:ext cx="7704000" cy="5868365"/>
          </a:xfrm>
        </p:spPr>
        <p:txBody>
          <a:bodyPr/>
          <a:lstStyle/>
          <a:p>
            <a:pPr>
              <a:buNone/>
            </a:pPr>
            <a:r>
              <a:rPr lang="en-US" sz="2800" dirty="0" smtClean="0">
                <a:solidFill>
                  <a:srgbClr val="002060"/>
                </a:solidFill>
              </a:rPr>
              <a:t>5) </a:t>
            </a:r>
            <a:r>
              <a:rPr lang="hi-IN" sz="2800" dirty="0" smtClean="0">
                <a:solidFill>
                  <a:srgbClr val="002060"/>
                </a:solidFill>
              </a:rPr>
              <a:t>मित्र </a:t>
            </a:r>
            <a:r>
              <a:rPr lang="en-US" sz="2800" dirty="0" smtClean="0">
                <a:solidFill>
                  <a:srgbClr val="002060"/>
                </a:solidFill>
              </a:rPr>
              <a:t>(Friends)</a:t>
            </a:r>
          </a:p>
          <a:p>
            <a:pPr>
              <a:buNone/>
            </a:pPr>
            <a:endParaRPr lang="en-US" sz="2800" dirty="0" smtClean="0">
              <a:solidFill>
                <a:schemeClr val="bg2"/>
              </a:solidFill>
            </a:endParaRPr>
          </a:p>
          <a:p>
            <a:pPr>
              <a:buFont typeface="Wingdings" pitchFamily="2" charset="2"/>
              <a:buChar char="§"/>
            </a:pPr>
            <a:r>
              <a:rPr lang="en-US" sz="2800" dirty="0" smtClean="0">
                <a:solidFill>
                  <a:schemeClr val="bg2"/>
                </a:solidFill>
              </a:rPr>
              <a:t> </a:t>
            </a:r>
            <a:r>
              <a:rPr lang="hi-IN" sz="2800" dirty="0" smtClean="0">
                <a:solidFill>
                  <a:schemeClr val="bg2"/>
                </a:solidFill>
              </a:rPr>
              <a:t>बच्चे अपने मित्रों के साथ अन्तः  क्रिया करके लिंग पहचान बनाते हैं। जो लड़के , लड़कियां की तरह और जो लड़कियों लड़कों की तरह गुण प्रदर्शित करते हैं। उनका समाज में खिल्ली उड़ाया जाता हैं। जब बालक अपने मित्रों के साथ खेलता हैं तो उसके खेलने वाले यन्त्र से या खिलौने से लिंग पहचान दिखाई देती हैं। </a:t>
            </a:r>
            <a:endParaRPr lang="en-US" sz="2800" dirty="0" smtClean="0">
              <a:solidFill>
                <a:schemeClr val="bg2"/>
              </a:solidFill>
            </a:endParaRPr>
          </a:p>
          <a:p>
            <a:pPr>
              <a:buFont typeface="Wingdings" pitchFamily="2" charset="2"/>
              <a:buChar char="§"/>
            </a:pPr>
            <a:endParaRPr lang="en-US" sz="2800" dirty="0" smtClean="0">
              <a:solidFill>
                <a:schemeClr val="bg2"/>
              </a:solidFill>
            </a:endParaRPr>
          </a:p>
          <a:p>
            <a:pPr>
              <a:buNone/>
            </a:pPr>
            <a:r>
              <a:rPr lang="en-US" sz="2800" dirty="0" smtClean="0">
                <a:solidFill>
                  <a:srgbClr val="002060"/>
                </a:solidFill>
              </a:rPr>
              <a:t>6) </a:t>
            </a:r>
            <a:r>
              <a:rPr lang="hi-IN" sz="2800" dirty="0" smtClean="0">
                <a:solidFill>
                  <a:srgbClr val="002060"/>
                </a:solidFill>
              </a:rPr>
              <a:t>साहित्य</a:t>
            </a:r>
            <a:endParaRPr lang="en-US" sz="2800" dirty="0" smtClean="0">
              <a:solidFill>
                <a:srgbClr val="002060"/>
              </a:solidFill>
            </a:endParaRPr>
          </a:p>
          <a:p>
            <a:pPr>
              <a:buNone/>
            </a:pPr>
            <a:endParaRPr lang="en-US" sz="2800" dirty="0" smtClean="0">
              <a:solidFill>
                <a:srgbClr val="002060"/>
              </a:solidFill>
            </a:endParaRPr>
          </a:p>
          <a:p>
            <a:pPr>
              <a:buFont typeface="Wingdings" pitchFamily="2" charset="2"/>
              <a:buChar char="§"/>
            </a:pPr>
            <a:r>
              <a:rPr lang="en-US" sz="2800" dirty="0" smtClean="0">
                <a:solidFill>
                  <a:schemeClr val="bg2"/>
                </a:solidFill>
              </a:rPr>
              <a:t>  </a:t>
            </a:r>
            <a:r>
              <a:rPr lang="hi-IN" sz="2800" dirty="0" smtClean="0">
                <a:solidFill>
                  <a:schemeClr val="bg2"/>
                </a:solidFill>
              </a:rPr>
              <a:t>किताबों का बालकों पर बहुत प्रभाव पड़ता हैं। किताबों में जो मुख्य बातें होती हैं।  ये बातें इनके लिए आदर्श बन जाते  हैं। बालक पुस्तकों से ही सामाजिक मानक जैसे -सामाजिक मूल्य , सामाजिक सदभावना , सामाजिक आदर्श </a:t>
            </a:r>
            <a:r>
              <a:rPr lang="hi-IN" sz="2800" smtClean="0">
                <a:solidFill>
                  <a:schemeClr val="bg2"/>
                </a:solidFill>
              </a:rPr>
              <a:t>आदि सीखते  </a:t>
            </a:r>
            <a:r>
              <a:rPr lang="hi-IN" sz="2800" dirty="0" smtClean="0">
                <a:solidFill>
                  <a:schemeClr val="bg2"/>
                </a:solidFill>
              </a:rPr>
              <a:t>हैं। </a:t>
            </a:r>
            <a:endParaRPr lang="en-US" sz="2800" dirty="0" smtClean="0">
              <a:solidFill>
                <a:schemeClr val="bg2"/>
              </a:solidFill>
            </a:endParaRPr>
          </a:p>
          <a:p>
            <a:pPr>
              <a:buNone/>
            </a:pPr>
            <a:endParaRPr lang="en-US" sz="2800" dirty="0" smtClean="0">
              <a:solidFill>
                <a:schemeClr val="bg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00" y="381000"/>
            <a:ext cx="7704000" cy="685800"/>
          </a:xfrm>
        </p:spPr>
        <p:txBody>
          <a:bodyPr/>
          <a:lstStyle/>
          <a:p>
            <a:r>
              <a:rPr lang="hi-IN" i="1" dirty="0" smtClean="0"/>
              <a:t>लड़कियों की स्कूलीकरण और लिंग पहचान</a:t>
            </a:r>
            <a:r>
              <a:rPr lang="en-US" i="1" dirty="0" smtClean="0"/>
              <a:t/>
            </a:r>
            <a:br>
              <a:rPr lang="en-US" i="1" dirty="0" smtClean="0"/>
            </a:br>
            <a:r>
              <a:rPr lang="en-US" i="1" u="sng" dirty="0" smtClean="0"/>
              <a:t>INTRODUCTION</a:t>
            </a:r>
            <a:r>
              <a:rPr lang="hi-IN" i="1" u="sng" dirty="0" smtClean="0"/>
              <a:t> </a:t>
            </a:r>
            <a:endParaRPr lang="en-US" i="1" u="sng" dirty="0"/>
          </a:p>
        </p:txBody>
      </p:sp>
      <p:sp>
        <p:nvSpPr>
          <p:cNvPr id="3" name="Text Placeholder 2"/>
          <p:cNvSpPr>
            <a:spLocks noGrp="1"/>
          </p:cNvSpPr>
          <p:nvPr>
            <p:ph type="body" idx="1"/>
          </p:nvPr>
        </p:nvSpPr>
        <p:spPr>
          <a:xfrm>
            <a:off x="720000" y="1371600"/>
            <a:ext cx="8195400" cy="5257800"/>
          </a:xfrm>
        </p:spPr>
        <p:txBody>
          <a:bodyPr/>
          <a:lstStyle/>
          <a:p>
            <a:r>
              <a:rPr lang="hi-IN" sz="2000" dirty="0" smtClean="0"/>
              <a:t>नारी तुम केवल श्रद्धा हो से लेकर सुराही मदिरा  तक का बहुत बड़ा लम्बा वृतांत हैं , नारी जीवन का। नारी जीवन के अनेक क्षेत्रों में उपलब्धियों को शिखर  चूमने के बावजूद अबला जीवन हैं तुम्हारी यही कहानी , "आँचल में है दूध और आखों में हैं पानी " की स्थिति बानी हुई है। अन्याय , शोषण और रूढ़ि परम्परायें समाज में इतने गहराई तक धसी हैं की स्त्री आर्थिक आधी आबादी की  उवर्धगामी  के बिना और अर्जित सामर्थ के बिना उनका संतुलित विकास नहीं हो पा रहा हैं।  </a:t>
            </a:r>
          </a:p>
          <a:p>
            <a:r>
              <a:rPr lang="hi-IN" sz="2000" dirty="0" smtClean="0"/>
              <a:t>कुछ ऐसी समस्याएं निम्नलिखित हैं जो आज की सदी में</a:t>
            </a:r>
            <a:r>
              <a:rPr lang="en-IN" sz="2000" dirty="0" smtClean="0"/>
              <a:t> </a:t>
            </a:r>
            <a:r>
              <a:rPr lang="hi-IN" sz="2000" dirty="0" smtClean="0"/>
              <a:t>स्कूल में जाने वाली  बालिकाओं  के मार्ग को अवरोध कर रही है।  स्वयं उनकी पहचान जितनी होनी चाहिए वह नहीं दिखाई पड़ रही है। </a:t>
            </a:r>
          </a:p>
          <a:p>
            <a:endParaRPr lang="hi-IN" sz="2000" dirty="0" smtClean="0"/>
          </a:p>
          <a:p>
            <a:r>
              <a:rPr lang="hi-IN" sz="2000" dirty="0" smtClean="0"/>
              <a:t>कुछ समस्याएं है जो निम्नलिखित इस प्रकार हैं :--</a:t>
            </a:r>
            <a:endParaRPr lang="en-US" sz="2000" dirty="0" smtClean="0"/>
          </a:p>
          <a:p>
            <a:endParaRPr lang="en-US" sz="2000" dirty="0" smtClean="0"/>
          </a:p>
          <a:p>
            <a:pPr>
              <a:buNone/>
            </a:pPr>
            <a:endParaRPr lang="en-US" sz="2000" dirty="0" smtClean="0"/>
          </a:p>
          <a:p>
            <a:r>
              <a:rPr lang="hi-IN" sz="2000" dirty="0" smtClean="0"/>
              <a:t> आर्थिक समस्याएं</a:t>
            </a:r>
            <a:endParaRPr lang="en-US" sz="2000" dirty="0" smtClean="0"/>
          </a:p>
          <a:p>
            <a:r>
              <a:rPr lang="hi-IN" sz="2000" dirty="0" smtClean="0"/>
              <a:t>दोषपूर्ण शिक्षा प्रणाली </a:t>
            </a:r>
            <a:endParaRPr lang="en-US" sz="2000" dirty="0" smtClean="0"/>
          </a:p>
          <a:p>
            <a:r>
              <a:rPr lang="hi-IN" sz="2000" dirty="0" smtClean="0"/>
              <a:t>महिला शिक्षिकाओं का अभाव </a:t>
            </a:r>
            <a:endParaRPr lang="en-US" sz="2000" dirty="0" smtClean="0"/>
          </a:p>
          <a:p>
            <a:r>
              <a:rPr lang="hi-IN" sz="2000" dirty="0" smtClean="0">
                <a:solidFill>
                  <a:schemeClr val="bg2"/>
                </a:solidFill>
              </a:rPr>
              <a:t>आवागमन</a:t>
            </a:r>
            <a:r>
              <a:rPr lang="hi-IN" sz="2000" dirty="0" smtClean="0"/>
              <a:t> की सुविधा का अभाव </a:t>
            </a:r>
            <a:endParaRPr lang="en-US" sz="2000" dirty="0" smtClean="0"/>
          </a:p>
          <a:p>
            <a:r>
              <a:rPr lang="hi-IN" sz="2000" dirty="0" smtClean="0"/>
              <a:t>महिला विद्यालय और स्कूल भवन का अभाव </a:t>
            </a:r>
          </a:p>
          <a:p>
            <a:r>
              <a:rPr lang="hi-IN" sz="2000" dirty="0" smtClean="0"/>
              <a:t>शिक्षकों तथा  शिक्षिकाओं का क्रूर व्यवहार </a:t>
            </a:r>
          </a:p>
          <a:p>
            <a:r>
              <a:rPr lang="hi-IN" sz="2000" dirty="0" smtClean="0"/>
              <a:t>अदृश्य अवरोध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3505200" cy="480000"/>
          </a:xfrm>
        </p:spPr>
        <p:txBody>
          <a:bodyPr/>
          <a:lstStyle/>
          <a:p>
            <a:r>
              <a:rPr lang="en-US" sz="3200" dirty="0" smtClean="0"/>
              <a:t/>
            </a:r>
            <a:br>
              <a:rPr lang="en-US" sz="3200" dirty="0" smtClean="0"/>
            </a:br>
            <a:endParaRPr lang="en-US" dirty="0"/>
          </a:p>
        </p:txBody>
      </p:sp>
      <p:sp>
        <p:nvSpPr>
          <p:cNvPr id="3" name="Text Placeholder 2"/>
          <p:cNvSpPr>
            <a:spLocks noGrp="1"/>
          </p:cNvSpPr>
          <p:nvPr>
            <p:ph type="body" idx="1"/>
          </p:nvPr>
        </p:nvSpPr>
        <p:spPr>
          <a:xfrm>
            <a:off x="720000" y="381000"/>
            <a:ext cx="7704000" cy="6248400"/>
          </a:xfrm>
        </p:spPr>
        <p:txBody>
          <a:bodyPr/>
          <a:lstStyle/>
          <a:p>
            <a:pPr>
              <a:buNone/>
            </a:pPr>
            <a:r>
              <a:rPr lang="en-US" sz="2800" dirty="0" smtClean="0">
                <a:solidFill>
                  <a:schemeClr val="tx1"/>
                </a:solidFill>
              </a:rPr>
              <a:t>1)</a:t>
            </a:r>
            <a:r>
              <a:rPr lang="hi-IN" sz="2800" dirty="0" smtClean="0">
                <a:solidFill>
                  <a:schemeClr val="tx1"/>
                </a:solidFill>
              </a:rPr>
              <a:t>आर्थिक समस्याएं</a:t>
            </a:r>
            <a:endParaRPr lang="en-US" sz="2800" dirty="0" smtClean="0">
              <a:solidFill>
                <a:schemeClr val="tx1"/>
              </a:solidFill>
            </a:endParaRPr>
          </a:p>
          <a:p>
            <a:pPr>
              <a:buNone/>
            </a:pPr>
            <a:r>
              <a:rPr lang="en-US" sz="2800" dirty="0" smtClean="0">
                <a:solidFill>
                  <a:schemeClr val="tx1"/>
                </a:solidFill>
              </a:rPr>
              <a:t>:- </a:t>
            </a:r>
            <a:r>
              <a:rPr lang="hi-IN" sz="2800" dirty="0" smtClean="0">
                <a:solidFill>
                  <a:schemeClr val="bg2"/>
                </a:solidFill>
              </a:rPr>
              <a:t>कुछ परिवारों में लड़कियां को स्कूल भेजना आर्थिक पक्ष को प्रभावित करने के समान महसूस होता है।  गरीब परिवारों में रोटी की व्यवस्था करना प्राथमिक लक्ष्य है और शिक्षा प्राप्त करना गौण लक्ष्य है। इसलिए गरीब परिवारों के लिए स्कूल जाना नहीं मिलता हैं , माध्यम वर्गीयें परिवारों में बाहरी  छात्रवास में रहकर लड़कियां को पढ़ाना अभिभावक की दृष्टि में सुरक्षित नहीं हैं।  ऐसी लड़कियां जो छोटे शहरों में रहती है और प्रतिभाशाली हैं उनकी प्रतिभा कुंठित हो जाती है। </a:t>
            </a:r>
            <a:endParaRPr lang="en-US" sz="2800" dirty="0" smtClean="0">
              <a:solidFill>
                <a:schemeClr val="bg2"/>
              </a:solidFill>
            </a:endParaRPr>
          </a:p>
          <a:p>
            <a:pPr>
              <a:buNone/>
            </a:pPr>
            <a:r>
              <a:rPr lang="en-US" sz="2800" dirty="0" smtClean="0">
                <a:solidFill>
                  <a:schemeClr val="tx1"/>
                </a:solidFill>
              </a:rPr>
              <a:t>2)</a:t>
            </a:r>
            <a:r>
              <a:rPr lang="hi-IN" sz="2800" dirty="0" smtClean="0">
                <a:solidFill>
                  <a:schemeClr val="tx1"/>
                </a:solidFill>
              </a:rPr>
              <a:t> महिला शिक्षिकाओं का अभाव </a:t>
            </a:r>
            <a:endParaRPr lang="en-US" sz="2800" dirty="0" smtClean="0">
              <a:solidFill>
                <a:schemeClr val="tx1"/>
              </a:solidFill>
            </a:endParaRPr>
          </a:p>
          <a:p>
            <a:pPr>
              <a:buNone/>
            </a:pPr>
            <a:r>
              <a:rPr lang="en-US" sz="2800" dirty="0" smtClean="0">
                <a:solidFill>
                  <a:schemeClr val="tx1"/>
                </a:solidFill>
              </a:rPr>
              <a:t>:- </a:t>
            </a:r>
            <a:r>
              <a:rPr lang="hi-IN" sz="2800" dirty="0" smtClean="0">
                <a:solidFill>
                  <a:schemeClr val="bg2"/>
                </a:solidFill>
              </a:rPr>
              <a:t>महिला शिक्षिकाओं के अभाव के कारण लडकियां अपनी समस्याएं और परेशानियों को शिक्षक तक नहीं पंहुचा पाती हैं और विद्यालय जाने से डरने लगती हैं। </a:t>
            </a:r>
            <a:endParaRPr lang="en-US" sz="2800" dirty="0" smtClean="0">
              <a:solidFill>
                <a:schemeClr val="bg2"/>
              </a:solidFill>
            </a:endParaRPr>
          </a:p>
          <a:p>
            <a:pPr>
              <a:buNone/>
            </a:pPr>
            <a:endParaRPr lang="en-US" sz="2800" dirty="0">
              <a:solidFill>
                <a:schemeClr val="bg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learning presentation by Slidesgo">
  <a:themeElements>
    <a:clrScheme name="Office">
      <a:dk1>
        <a:srgbClr val="434343"/>
      </a:dk1>
      <a:lt1>
        <a:srgbClr val="FFC39F"/>
      </a:lt1>
      <a:dk2>
        <a:srgbClr val="F7965C"/>
      </a:dk2>
      <a:lt2>
        <a:srgbClr val="FFFFFF"/>
      </a:lt2>
      <a:accent1>
        <a:srgbClr val="434343"/>
      </a:accent1>
      <a:accent2>
        <a:srgbClr val="FDD8C2"/>
      </a:accent2>
      <a:accent3>
        <a:srgbClr val="FFC39F"/>
      </a:accent3>
      <a:accent4>
        <a:srgbClr val="F7965C"/>
      </a:accent4>
      <a:accent5>
        <a:srgbClr val="FB8A47"/>
      </a:accent5>
      <a:accent6>
        <a:srgbClr val="FFFFFF"/>
      </a:accent6>
      <a:hlink>
        <a:srgbClr val="FFC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nline Notebook by Slidesgo">
  <a:themeElements>
    <a:clrScheme name="Simple Light">
      <a:dk1>
        <a:srgbClr val="1C4587"/>
      </a:dk1>
      <a:lt1>
        <a:srgbClr val="FFFFFF"/>
      </a:lt1>
      <a:dk2>
        <a:srgbClr val="000000"/>
      </a:dk2>
      <a:lt2>
        <a:srgbClr val="EEEEEE"/>
      </a:lt2>
      <a:accent1>
        <a:srgbClr val="FFF8D3"/>
      </a:accent1>
      <a:accent2>
        <a:srgbClr val="CAFFCA"/>
      </a:accent2>
      <a:accent3>
        <a:srgbClr val="FFBBAA"/>
      </a:accent3>
      <a:accent4>
        <a:srgbClr val="B0D5F7"/>
      </a:accent4>
      <a:accent5>
        <a:srgbClr val="FFFFFF"/>
      </a:accent5>
      <a:accent6>
        <a:srgbClr val="FFE599"/>
      </a:accent6>
      <a:hlink>
        <a:srgbClr val="1C458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E-Learning Presentation by Slidesgo</Template>
  <TotalTime>411</TotalTime>
  <Words>1705</Words>
  <Application>Microsoft Office PowerPoint</Application>
  <PresentationFormat>On-screen Show (4:3)</PresentationFormat>
  <Paragraphs>102</Paragraphs>
  <Slides>15</Slides>
  <Notes>0</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E-learning presentation by Slidesgo</vt:lpstr>
      <vt:lpstr>Slidesgo Final Pages</vt:lpstr>
      <vt:lpstr>Online Notebook by Slidesgo</vt:lpstr>
      <vt:lpstr>1_Slidesgo Final Pages</vt:lpstr>
      <vt:lpstr>लिंग  पहचान और समाजीकरण </vt:lpstr>
      <vt:lpstr>INTRODUCTION</vt:lpstr>
      <vt:lpstr>Slide 3</vt:lpstr>
      <vt:lpstr>1.) परिवार  </vt:lpstr>
      <vt:lpstr>2) स्कूल / विद्यालय </vt:lpstr>
      <vt:lpstr>Slide 6</vt:lpstr>
      <vt:lpstr>Slide 7</vt:lpstr>
      <vt:lpstr>लड़कियों की स्कूलीकरण और लिंग पहचान INTRODUCTION </vt:lpstr>
      <vt:lpstr> </vt:lpstr>
      <vt:lpstr>Slide 10</vt:lpstr>
      <vt:lpstr>Slide 11</vt:lpstr>
      <vt:lpstr>समाधान </vt:lpstr>
      <vt:lpstr>Slide 13</vt:lpstr>
      <vt:lpstr>Slide 14</vt:lpstr>
      <vt:lpstr>THE END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लिंग  पहचान और समाजीकरण</dc:title>
  <dc:creator>LENOVO</dc:creator>
  <cp:lastModifiedBy>LENOVO</cp:lastModifiedBy>
  <cp:revision>43</cp:revision>
  <dcterms:created xsi:type="dcterms:W3CDTF">2020-08-09T16:10:46Z</dcterms:created>
  <dcterms:modified xsi:type="dcterms:W3CDTF">2020-08-24T10:28:53Z</dcterms:modified>
</cp:coreProperties>
</file>